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10342" r:id="rId3"/>
    <p:sldId id="32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Yves Trochon" initials="JYT" lastIdx="5" clrIdx="0">
    <p:extLst>
      <p:ext uri="{19B8F6BF-5375-455C-9EA6-DF929625EA0E}">
        <p15:presenceInfo xmlns:p15="http://schemas.microsoft.com/office/powerpoint/2012/main" userId="S-1-5-21-2052205201-80174691-1714775081-363579" providerId="AD"/>
      </p:ext>
    </p:extLst>
  </p:cmAuthor>
  <p:cmAuthor id="2" name="GILLE Jean-Philippe, Laval Beck" initials="GJLB" lastIdx="3" clrIdx="1">
    <p:extLst>
      <p:ext uri="{19B8F6BF-5375-455C-9EA6-DF929625EA0E}">
        <p15:presenceInfo xmlns:p15="http://schemas.microsoft.com/office/powerpoint/2012/main" userId="S-1-5-21-2635795560-3473427700-1100107399-22564" providerId="AD"/>
      </p:ext>
    </p:extLst>
  </p:cmAuthor>
  <p:cmAuthor id="3" name="Nicolas Smadja" initials="NS" lastIdx="5" clrIdx="2">
    <p:extLst>
      <p:ext uri="{19B8F6BF-5375-455C-9EA6-DF929625EA0E}">
        <p15:presenceInfo xmlns:p15="http://schemas.microsoft.com/office/powerpoint/2012/main" userId="S::nsmadja@france.ergnet.it::a22391d3-af8a-47db-8c60-7a0bfb081240" providerId="AD"/>
      </p:ext>
    </p:extLst>
  </p:cmAuthor>
  <p:cmAuthor id="4" name="ZENO, Xavier" initials="ZX" lastIdx="1" clrIdx="3">
    <p:extLst>
      <p:ext uri="{19B8F6BF-5375-455C-9EA6-DF929625EA0E}">
        <p15:presenceInfo xmlns:p15="http://schemas.microsoft.com/office/powerpoint/2012/main" userId="S::x.zeno@bouygues-es.com::a0e8823b-aafc-4da7-81b2-079c6a18aa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987"/>
    <a:srgbClr val="74B4F4"/>
    <a:srgbClr val="106BC6"/>
    <a:srgbClr val="359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Smadja" userId="a22391d3-af8a-47db-8c60-7a0bfb081240" providerId="ADAL" clId="{ECC1C927-9A45-41C4-94FF-99F3DB46A8EA}"/>
    <pc:docChg chg="undo custSel addSld delSld modSld sldOrd">
      <pc:chgData name="Nicolas Smadja" userId="a22391d3-af8a-47db-8c60-7a0bfb081240" providerId="ADAL" clId="{ECC1C927-9A45-41C4-94FF-99F3DB46A8EA}" dt="2024-02-26T18:22:14.099" v="756" actId="20577"/>
      <pc:docMkLst>
        <pc:docMk/>
      </pc:docMkLst>
      <pc:sldChg chg="modSp mod">
        <pc:chgData name="Nicolas Smadja" userId="a22391d3-af8a-47db-8c60-7a0bfb081240" providerId="ADAL" clId="{ECC1C927-9A45-41C4-94FF-99F3DB46A8EA}" dt="2024-02-23T12:55:41.818" v="478" actId="6549"/>
        <pc:sldMkLst>
          <pc:docMk/>
          <pc:sldMk cId="662752324" sldId="317"/>
        </pc:sldMkLst>
        <pc:spChg chg="mod">
          <ac:chgData name="Nicolas Smadja" userId="a22391d3-af8a-47db-8c60-7a0bfb081240" providerId="ADAL" clId="{ECC1C927-9A45-41C4-94FF-99F3DB46A8EA}" dt="2024-02-23T12:55:41.818" v="478" actId="6549"/>
          <ac:spMkLst>
            <pc:docMk/>
            <pc:sldMk cId="662752324" sldId="317"/>
            <ac:spMk id="19" creationId="{71FAA534-022A-2CC8-F86E-1B9047A89EC6}"/>
          </ac:spMkLst>
        </pc:spChg>
      </pc:sldChg>
      <pc:sldChg chg="addSp modSp mod">
        <pc:chgData name="Nicolas Smadja" userId="a22391d3-af8a-47db-8c60-7a0bfb081240" providerId="ADAL" clId="{ECC1C927-9A45-41C4-94FF-99F3DB46A8EA}" dt="2024-02-23T12:08:50.650" v="159" actId="1076"/>
        <pc:sldMkLst>
          <pc:docMk/>
          <pc:sldMk cId="45961795" sldId="321"/>
        </pc:sldMkLst>
        <pc:spChg chg="add mod">
          <ac:chgData name="Nicolas Smadja" userId="a22391d3-af8a-47db-8c60-7a0bfb081240" providerId="ADAL" clId="{ECC1C927-9A45-41C4-94FF-99F3DB46A8EA}" dt="2024-02-23T12:08:46.525" v="158" actId="14100"/>
          <ac:spMkLst>
            <pc:docMk/>
            <pc:sldMk cId="45961795" sldId="321"/>
            <ac:spMk id="4" creationId="{28818A0E-189E-ECF5-C6E7-5A734892E65B}"/>
          </ac:spMkLst>
        </pc:spChg>
        <pc:spChg chg="mod">
          <ac:chgData name="Nicolas Smadja" userId="a22391d3-af8a-47db-8c60-7a0bfb081240" providerId="ADAL" clId="{ECC1C927-9A45-41C4-94FF-99F3DB46A8EA}" dt="2024-02-23T12:08:04.852" v="1" actId="1076"/>
          <ac:spMkLst>
            <pc:docMk/>
            <pc:sldMk cId="45961795" sldId="321"/>
            <ac:spMk id="6" creationId="{92C18C25-43B1-733B-BAAA-4F07865365B5}"/>
          </ac:spMkLst>
        </pc:spChg>
        <pc:spChg chg="mod">
          <ac:chgData name="Nicolas Smadja" userId="a22391d3-af8a-47db-8c60-7a0bfb081240" providerId="ADAL" clId="{ECC1C927-9A45-41C4-94FF-99F3DB46A8EA}" dt="2024-02-23T12:08:50.650" v="159" actId="1076"/>
          <ac:spMkLst>
            <pc:docMk/>
            <pc:sldMk cId="45961795" sldId="321"/>
            <ac:spMk id="9" creationId="{92A13182-6303-F0CB-D363-476905A64D5B}"/>
          </ac:spMkLst>
        </pc:spChg>
      </pc:sldChg>
      <pc:sldChg chg="addSp modSp mod">
        <pc:chgData name="Nicolas Smadja" userId="a22391d3-af8a-47db-8c60-7a0bfb081240" providerId="ADAL" clId="{ECC1C927-9A45-41C4-94FF-99F3DB46A8EA}" dt="2024-02-23T12:24:13.987" v="440" actId="207"/>
        <pc:sldMkLst>
          <pc:docMk/>
          <pc:sldMk cId="1071124783" sldId="326"/>
        </pc:sldMkLst>
        <pc:spChg chg="add mod">
          <ac:chgData name="Nicolas Smadja" userId="a22391d3-af8a-47db-8c60-7a0bfb081240" providerId="ADAL" clId="{ECC1C927-9A45-41C4-94FF-99F3DB46A8EA}" dt="2024-02-23T12:24:13.987" v="440" actId="207"/>
          <ac:spMkLst>
            <pc:docMk/>
            <pc:sldMk cId="1071124783" sldId="326"/>
            <ac:spMk id="4" creationId="{47583388-1D1B-0EC1-30F4-FEE2969AD8B6}"/>
          </ac:spMkLst>
        </pc:spChg>
      </pc:sldChg>
      <pc:sldChg chg="modSp mod">
        <pc:chgData name="Nicolas Smadja" userId="a22391d3-af8a-47db-8c60-7a0bfb081240" providerId="ADAL" clId="{ECC1C927-9A45-41C4-94FF-99F3DB46A8EA}" dt="2024-02-26T18:22:14.099" v="756" actId="20577"/>
        <pc:sldMkLst>
          <pc:docMk/>
          <pc:sldMk cId="3135376533" sldId="329"/>
        </pc:sldMkLst>
        <pc:spChg chg="mod">
          <ac:chgData name="Nicolas Smadja" userId="a22391d3-af8a-47db-8c60-7a0bfb081240" providerId="ADAL" clId="{ECC1C927-9A45-41C4-94FF-99F3DB46A8EA}" dt="2024-02-26T18:22:14.099" v="756" actId="20577"/>
          <ac:spMkLst>
            <pc:docMk/>
            <pc:sldMk cId="3135376533" sldId="329"/>
            <ac:spMk id="22" creationId="{00000000-0000-0000-0000-000000000000}"/>
          </ac:spMkLst>
        </pc:spChg>
        <pc:spChg chg="mod">
          <ac:chgData name="Nicolas Smadja" userId="a22391d3-af8a-47db-8c60-7a0bfb081240" providerId="ADAL" clId="{ECC1C927-9A45-41C4-94FF-99F3DB46A8EA}" dt="2024-02-23T12:20:14.784" v="328" actId="6549"/>
          <ac:spMkLst>
            <pc:docMk/>
            <pc:sldMk cId="3135376533" sldId="329"/>
            <ac:spMk id="26" creationId="{5817853F-9420-4C2D-BA2D-61367E18E4C0}"/>
          </ac:spMkLst>
        </pc:spChg>
      </pc:sldChg>
      <pc:sldChg chg="ord">
        <pc:chgData name="Nicolas Smadja" userId="a22391d3-af8a-47db-8c60-7a0bfb081240" providerId="ADAL" clId="{ECC1C927-9A45-41C4-94FF-99F3DB46A8EA}" dt="2024-02-23T12:22:29.109" v="335"/>
        <pc:sldMkLst>
          <pc:docMk/>
          <pc:sldMk cId="2275566563" sldId="332"/>
        </pc:sldMkLst>
      </pc:sldChg>
      <pc:sldChg chg="modSp add mod">
        <pc:chgData name="Nicolas Smadja" userId="a22391d3-af8a-47db-8c60-7a0bfb081240" providerId="ADAL" clId="{ECC1C927-9A45-41C4-94FF-99F3DB46A8EA}" dt="2024-02-23T12:52:27.109" v="476" actId="20577"/>
        <pc:sldMkLst>
          <pc:docMk/>
          <pc:sldMk cId="609467390" sldId="10340"/>
        </pc:sldMkLst>
        <pc:spChg chg="mod">
          <ac:chgData name="Nicolas Smadja" userId="a22391d3-af8a-47db-8c60-7a0bfb081240" providerId="ADAL" clId="{ECC1C927-9A45-41C4-94FF-99F3DB46A8EA}" dt="2024-02-23T12:52:27.109" v="476" actId="20577"/>
          <ac:spMkLst>
            <pc:docMk/>
            <pc:sldMk cId="609467390" sldId="10340"/>
            <ac:spMk id="2" creationId="{00000000-0000-0000-0000-000000000000}"/>
          </ac:spMkLst>
        </pc:spChg>
      </pc:sldChg>
      <pc:sldChg chg="add del">
        <pc:chgData name="Nicolas Smadja" userId="a22391d3-af8a-47db-8c60-7a0bfb081240" providerId="ADAL" clId="{ECC1C927-9A45-41C4-94FF-99F3DB46A8EA}" dt="2024-02-23T12:52:07.415" v="445" actId="2696"/>
        <pc:sldMkLst>
          <pc:docMk/>
          <pc:sldMk cId="1066006814" sldId="10340"/>
        </pc:sldMkLst>
      </pc:sldChg>
      <pc:sldChg chg="add">
        <pc:chgData name="Nicolas Smadja" userId="a22391d3-af8a-47db-8c60-7a0bfb081240" providerId="ADAL" clId="{ECC1C927-9A45-41C4-94FF-99F3DB46A8EA}" dt="2024-02-23T12:51:28.840" v="442"/>
        <pc:sldMkLst>
          <pc:docMk/>
          <pc:sldMk cId="105073457" sldId="10341"/>
        </pc:sldMkLst>
      </pc:sldChg>
      <pc:sldChg chg="modSp del mod">
        <pc:chgData name="Nicolas Smadja" userId="a22391d3-af8a-47db-8c60-7a0bfb081240" providerId="ADAL" clId="{ECC1C927-9A45-41C4-94FF-99F3DB46A8EA}" dt="2024-02-23T12:51:22.240" v="441" actId="2696"/>
        <pc:sldMkLst>
          <pc:docMk/>
          <pc:sldMk cId="1880813857" sldId="10341"/>
        </pc:sldMkLst>
        <pc:spChg chg="mod">
          <ac:chgData name="Nicolas Smadja" userId="a22391d3-af8a-47db-8c60-7a0bfb081240" providerId="ADAL" clId="{ECC1C927-9A45-41C4-94FF-99F3DB46A8EA}" dt="2024-02-23T12:09:22.863" v="160" actId="113"/>
          <ac:spMkLst>
            <pc:docMk/>
            <pc:sldMk cId="1880813857" sldId="10341"/>
            <ac:spMk id="3" creationId="{00000000-0000-0000-0000-000000000000}"/>
          </ac:spMkLst>
        </pc:spChg>
      </pc:sldChg>
      <pc:sldChg chg="addSp delSp modSp add mod">
        <pc:chgData name="Nicolas Smadja" userId="a22391d3-af8a-47db-8c60-7a0bfb081240" providerId="ADAL" clId="{ECC1C927-9A45-41C4-94FF-99F3DB46A8EA}" dt="2024-02-26T18:18:01.971" v="734" actId="20577"/>
        <pc:sldMkLst>
          <pc:docMk/>
          <pc:sldMk cId="748090219" sldId="10342"/>
        </pc:sldMkLst>
        <pc:spChg chg="mod">
          <ac:chgData name="Nicolas Smadja" userId="a22391d3-af8a-47db-8c60-7a0bfb081240" providerId="ADAL" clId="{ECC1C927-9A45-41C4-94FF-99F3DB46A8EA}" dt="2024-02-23T12:21:17.715" v="333" actId="20577"/>
          <ac:spMkLst>
            <pc:docMk/>
            <pc:sldMk cId="748090219" sldId="10342"/>
            <ac:spMk id="2" creationId="{00000000-0000-0000-0000-000000000000}"/>
          </ac:spMkLst>
        </pc:spChg>
        <pc:spChg chg="del">
          <ac:chgData name="Nicolas Smadja" userId="a22391d3-af8a-47db-8c60-7a0bfb081240" providerId="ADAL" clId="{ECC1C927-9A45-41C4-94FF-99F3DB46A8EA}" dt="2024-02-23T12:10:04.548" v="177" actId="478"/>
          <ac:spMkLst>
            <pc:docMk/>
            <pc:sldMk cId="748090219" sldId="10342"/>
            <ac:spMk id="17" creationId="{00000000-0000-0000-0000-000000000000}"/>
          </ac:spMkLst>
        </pc:spChg>
        <pc:spChg chg="del topLvl">
          <ac:chgData name="Nicolas Smadja" userId="a22391d3-af8a-47db-8c60-7a0bfb081240" providerId="ADAL" clId="{ECC1C927-9A45-41C4-94FF-99F3DB46A8EA}" dt="2024-02-23T12:10:13.249" v="182" actId="478"/>
          <ac:spMkLst>
            <pc:docMk/>
            <pc:sldMk cId="748090219" sldId="10342"/>
            <ac:spMk id="19" creationId="{00000000-0000-0000-0000-000000000000}"/>
          </ac:spMkLst>
        </pc:spChg>
        <pc:spChg chg="mod topLvl">
          <ac:chgData name="Nicolas Smadja" userId="a22391d3-af8a-47db-8c60-7a0bfb081240" providerId="ADAL" clId="{ECC1C927-9A45-41C4-94FF-99F3DB46A8EA}" dt="2024-02-26T18:18:01.971" v="734" actId="20577"/>
          <ac:spMkLst>
            <pc:docMk/>
            <pc:sldMk cId="748090219" sldId="10342"/>
            <ac:spMk id="22" creationId="{00000000-0000-0000-0000-000000000000}"/>
          </ac:spMkLst>
        </pc:spChg>
        <pc:grpChg chg="del">
          <ac:chgData name="Nicolas Smadja" userId="a22391d3-af8a-47db-8c60-7a0bfb081240" providerId="ADAL" clId="{ECC1C927-9A45-41C4-94FF-99F3DB46A8EA}" dt="2024-02-23T12:10:13.249" v="182" actId="478"/>
          <ac:grpSpMkLst>
            <pc:docMk/>
            <pc:sldMk cId="748090219" sldId="10342"/>
            <ac:grpSpMk id="4" creationId="{00000000-0000-0000-0000-000000000000}"/>
          </ac:grpSpMkLst>
        </pc:grpChg>
        <pc:picChg chg="add del">
          <ac:chgData name="Nicolas Smadja" userId="a22391d3-af8a-47db-8c60-7a0bfb081240" providerId="ADAL" clId="{ECC1C927-9A45-41C4-94FF-99F3DB46A8EA}" dt="2024-02-23T12:10:10.541" v="181" actId="478"/>
          <ac:picMkLst>
            <pc:docMk/>
            <pc:sldMk cId="748090219" sldId="10342"/>
            <ac:picMk id="5" creationId="{00000000-0000-0000-0000-000000000000}"/>
          </ac:picMkLst>
        </pc:picChg>
      </pc:sldChg>
      <pc:sldChg chg="new del">
        <pc:chgData name="Nicolas Smadja" userId="a22391d3-af8a-47db-8c60-7a0bfb081240" providerId="ADAL" clId="{ECC1C927-9A45-41C4-94FF-99F3DB46A8EA}" dt="2024-02-23T12:20:27.613" v="330" actId="680"/>
        <pc:sldMkLst>
          <pc:docMk/>
          <pc:sldMk cId="3303457308" sldId="10343"/>
        </pc:sldMkLst>
      </pc:sldChg>
      <pc:sldChg chg="new del">
        <pc:chgData name="Nicolas Smadja" userId="a22391d3-af8a-47db-8c60-7a0bfb081240" providerId="ADAL" clId="{ECC1C927-9A45-41C4-94FF-99F3DB46A8EA}" dt="2024-02-23T12:20:32.192" v="332" actId="680"/>
        <pc:sldMkLst>
          <pc:docMk/>
          <pc:sldMk cId="4254541961" sldId="10343"/>
        </pc:sldMkLst>
      </pc:sldChg>
    </pc:docChg>
  </pc:docChgLst>
  <pc:docChgLst>
    <pc:chgData name="Nicolas Smadja" userId="a22391d3-af8a-47db-8c60-7a0bfb081240" providerId="ADAL" clId="{0510AA7E-E199-4701-BA94-EFA271BF6DA3}"/>
    <pc:docChg chg="undo custSel addSld delSld">
      <pc:chgData name="Nicolas Smadja" userId="a22391d3-af8a-47db-8c60-7a0bfb081240" providerId="ADAL" clId="{0510AA7E-E199-4701-BA94-EFA271BF6DA3}" dt="2024-04-29T18:49:34" v="13" actId="47"/>
      <pc:docMkLst>
        <pc:docMk/>
      </pc:docMkLst>
      <pc:sldChg chg="del">
        <pc:chgData name="Nicolas Smadja" userId="a22391d3-af8a-47db-8c60-7a0bfb081240" providerId="ADAL" clId="{0510AA7E-E199-4701-BA94-EFA271BF6DA3}" dt="2024-04-29T18:49:23.308" v="1" actId="47"/>
        <pc:sldMkLst>
          <pc:docMk/>
          <pc:sldMk cId="2925001840" sldId="314"/>
        </pc:sldMkLst>
      </pc:sldChg>
      <pc:sldChg chg="del">
        <pc:chgData name="Nicolas Smadja" userId="a22391d3-af8a-47db-8c60-7a0bfb081240" providerId="ADAL" clId="{0510AA7E-E199-4701-BA94-EFA271BF6DA3}" dt="2024-04-29T18:49:23.778" v="4" actId="47"/>
        <pc:sldMkLst>
          <pc:docMk/>
          <pc:sldMk cId="2885436931" sldId="315"/>
        </pc:sldMkLst>
      </pc:sldChg>
      <pc:sldChg chg="del">
        <pc:chgData name="Nicolas Smadja" userId="a22391d3-af8a-47db-8c60-7a0bfb081240" providerId="ADAL" clId="{0510AA7E-E199-4701-BA94-EFA271BF6DA3}" dt="2024-04-29T18:49:23.477" v="2" actId="47"/>
        <pc:sldMkLst>
          <pc:docMk/>
          <pc:sldMk cId="662752324" sldId="317"/>
        </pc:sldMkLst>
      </pc:sldChg>
      <pc:sldChg chg="del">
        <pc:chgData name="Nicolas Smadja" userId="a22391d3-af8a-47db-8c60-7a0bfb081240" providerId="ADAL" clId="{0510AA7E-E199-4701-BA94-EFA271BF6DA3}" dt="2024-04-29T18:49:24.279" v="7" actId="47"/>
        <pc:sldMkLst>
          <pc:docMk/>
          <pc:sldMk cId="45961795" sldId="321"/>
        </pc:sldMkLst>
      </pc:sldChg>
      <pc:sldChg chg="del">
        <pc:chgData name="Nicolas Smadja" userId="a22391d3-af8a-47db-8c60-7a0bfb081240" providerId="ADAL" clId="{0510AA7E-E199-4701-BA94-EFA271BF6DA3}" dt="2024-04-29T18:49:32.795" v="12" actId="47"/>
        <pc:sldMkLst>
          <pc:docMk/>
          <pc:sldMk cId="608715564" sldId="323"/>
        </pc:sldMkLst>
      </pc:sldChg>
      <pc:sldChg chg="del">
        <pc:chgData name="Nicolas Smadja" userId="a22391d3-af8a-47db-8c60-7a0bfb081240" providerId="ADAL" clId="{0510AA7E-E199-4701-BA94-EFA271BF6DA3}" dt="2024-04-29T18:49:34" v="13" actId="47"/>
        <pc:sldMkLst>
          <pc:docMk/>
          <pc:sldMk cId="3111511305" sldId="324"/>
        </pc:sldMkLst>
      </pc:sldChg>
      <pc:sldChg chg="del">
        <pc:chgData name="Nicolas Smadja" userId="a22391d3-af8a-47db-8c60-7a0bfb081240" providerId="ADAL" clId="{0510AA7E-E199-4701-BA94-EFA271BF6DA3}" dt="2024-04-29T18:49:24.125" v="6" actId="47"/>
        <pc:sldMkLst>
          <pc:docMk/>
          <pc:sldMk cId="1071124783" sldId="326"/>
        </pc:sldMkLst>
      </pc:sldChg>
      <pc:sldChg chg="del">
        <pc:chgData name="Nicolas Smadja" userId="a22391d3-af8a-47db-8c60-7a0bfb081240" providerId="ADAL" clId="{0510AA7E-E199-4701-BA94-EFA271BF6DA3}" dt="2024-04-29T18:49:23.987" v="5" actId="47"/>
        <pc:sldMkLst>
          <pc:docMk/>
          <pc:sldMk cId="3441253921" sldId="328"/>
        </pc:sldMkLst>
      </pc:sldChg>
      <pc:sldChg chg="del">
        <pc:chgData name="Nicolas Smadja" userId="a22391d3-af8a-47db-8c60-7a0bfb081240" providerId="ADAL" clId="{0510AA7E-E199-4701-BA94-EFA271BF6DA3}" dt="2024-04-29T18:49:23.145" v="0" actId="47"/>
        <pc:sldMkLst>
          <pc:docMk/>
          <pc:sldMk cId="1978183862" sldId="330"/>
        </pc:sldMkLst>
      </pc:sldChg>
      <pc:sldChg chg="del">
        <pc:chgData name="Nicolas Smadja" userId="a22391d3-af8a-47db-8c60-7a0bfb081240" providerId="ADAL" clId="{0510AA7E-E199-4701-BA94-EFA271BF6DA3}" dt="2024-04-29T18:49:24.448" v="8" actId="47"/>
        <pc:sldMkLst>
          <pc:docMk/>
          <pc:sldMk cId="2275566563" sldId="332"/>
        </pc:sldMkLst>
      </pc:sldChg>
      <pc:sldChg chg="del">
        <pc:chgData name="Nicolas Smadja" userId="a22391d3-af8a-47db-8c60-7a0bfb081240" providerId="ADAL" clId="{0510AA7E-E199-4701-BA94-EFA271BF6DA3}" dt="2024-04-29T18:49:23.624" v="3" actId="47"/>
        <pc:sldMkLst>
          <pc:docMk/>
          <pc:sldMk cId="609467390" sldId="10340"/>
        </pc:sldMkLst>
      </pc:sldChg>
      <pc:sldChg chg="del">
        <pc:chgData name="Nicolas Smadja" userId="a22391d3-af8a-47db-8c60-7a0bfb081240" providerId="ADAL" clId="{0510AA7E-E199-4701-BA94-EFA271BF6DA3}" dt="2024-04-29T18:49:24.949" v="9" actId="47"/>
        <pc:sldMkLst>
          <pc:docMk/>
          <pc:sldMk cId="105073457" sldId="10341"/>
        </pc:sldMkLst>
      </pc:sldChg>
      <pc:sldChg chg="add del">
        <pc:chgData name="Nicolas Smadja" userId="a22391d3-af8a-47db-8c60-7a0bfb081240" providerId="ADAL" clId="{0510AA7E-E199-4701-BA94-EFA271BF6DA3}" dt="2024-04-29T18:49:27.159" v="11" actId="47"/>
        <pc:sldMkLst>
          <pc:docMk/>
          <pc:sldMk cId="748090219" sldId="103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4D8F-590D-40CE-9E8A-DC4BBC4E0DE1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DA0F-3B21-4F0D-BE67-6E6FA52F5A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35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42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2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9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80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1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72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48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7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1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91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96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E6374-88F1-40CA-A9D3-57D48B43272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7240772" cy="6858000"/>
          </a:xfrm>
          <a:prstGeom prst="rect">
            <a:avLst/>
          </a:prstGeom>
          <a:solidFill>
            <a:srgbClr val="0B498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402958" y="4795284"/>
            <a:ext cx="243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611372" y="1472073"/>
            <a:ext cx="84635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Futura Md BT" panose="020B0602020204020303" pitchFamily="34" charset="0"/>
              </a:rPr>
              <a:t>Commission Energies</a:t>
            </a:r>
          </a:p>
          <a:p>
            <a:pPr algn="ctr"/>
            <a:endParaRPr lang="fr-FR" sz="48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algn="ctr"/>
            <a:r>
              <a:rPr lang="fr-FR" sz="3600" b="1" i="1" dirty="0">
                <a:solidFill>
                  <a:schemeClr val="bg1"/>
                </a:solidFill>
                <a:latin typeface="Futura Md BT" panose="020B0602020204020303" pitchFamily="34" charset="0"/>
              </a:rPr>
              <a:t>Présentation</a:t>
            </a:r>
          </a:p>
          <a:p>
            <a:pPr algn="ctr"/>
            <a:endParaRPr lang="fr-FR" sz="48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EE9B89F-A7DF-58D1-C9E6-656C3FB80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5385927"/>
            <a:ext cx="1123950" cy="12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3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10396" r="892" b="14310"/>
          <a:stretch/>
        </p:blipFill>
        <p:spPr>
          <a:xfrm>
            <a:off x="292620" y="883752"/>
            <a:ext cx="11478126" cy="575109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10396" r="892" b="14310"/>
          <a:stretch/>
        </p:blipFill>
        <p:spPr>
          <a:xfrm>
            <a:off x="331037" y="852554"/>
            <a:ext cx="11478126" cy="57510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" b="10216"/>
          <a:stretch/>
        </p:blipFill>
        <p:spPr>
          <a:xfrm>
            <a:off x="-62312" y="-14288"/>
            <a:ext cx="12187989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03376" y="177229"/>
            <a:ext cx="1120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Futura Md BT" panose="020B0602020204020303" pitchFamily="34" charset="0"/>
              </a:rPr>
              <a:t>PROGRAMME 2024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30" y="6205874"/>
            <a:ext cx="397774" cy="3977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76904" y="6205874"/>
            <a:ext cx="1470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1447B"/>
                </a:solidFill>
                <a:latin typeface="Futura Md BT" panose="020B0602020204020303" pitchFamily="34" charset="0"/>
              </a:rPr>
              <a:t>@</a:t>
            </a:r>
            <a:r>
              <a:rPr lang="fr-FR" sz="2000" b="1" dirty="0" err="1">
                <a:solidFill>
                  <a:srgbClr val="01447B"/>
                </a:solidFill>
                <a:latin typeface="Futura Md BT" panose="020B0602020204020303" pitchFamily="34" charset="0"/>
              </a:rPr>
              <a:t>afjeafje</a:t>
            </a:r>
            <a:r>
              <a:rPr lang="fr-FR" sz="2000" b="1" dirty="0">
                <a:solidFill>
                  <a:srgbClr val="01447B"/>
                </a:solidFill>
                <a:latin typeface="Futura Md BT" panose="020B0602020204020303" pitchFamily="34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231" y="1371290"/>
            <a:ext cx="10196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8094" y="1079992"/>
            <a:ext cx="10196349" cy="48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Semestre 1: </a:t>
            </a:r>
          </a:p>
          <a:p>
            <a:r>
              <a:rPr lang="fr-FR" dirty="0">
                <a:solidFill>
                  <a:schemeClr val="bg1"/>
                </a:solidFill>
              </a:rPr>
              <a:t>- Webinaire n°1: l’</a:t>
            </a:r>
            <a:r>
              <a:rPr lang="fr-FR" dirty="0" err="1">
                <a:solidFill>
                  <a:schemeClr val="bg1"/>
                </a:solidFill>
              </a:rPr>
              <a:t>agrivoltaisme</a:t>
            </a:r>
            <a:r>
              <a:rPr lang="fr-FR" dirty="0">
                <a:solidFill>
                  <a:schemeClr val="bg1"/>
                </a:solidFill>
              </a:rPr>
              <a:t> (si décret publié)</a:t>
            </a:r>
          </a:p>
          <a:p>
            <a:r>
              <a:rPr lang="fr-FR" dirty="0">
                <a:solidFill>
                  <a:schemeClr val="bg1"/>
                </a:solidFill>
              </a:rPr>
              <a:t>- Réunion n°1 des experts : pitch stockage + résultat sondage Commission + actualité</a:t>
            </a:r>
          </a:p>
          <a:p>
            <a:r>
              <a:rPr lang="fr-FR" dirty="0">
                <a:solidFill>
                  <a:schemeClr val="bg1"/>
                </a:solidFill>
              </a:rPr>
              <a:t>- Webinaire n°2 : L’évolution du marché européen de l'électricité et la régulation des prix de vente de l'électricité</a:t>
            </a:r>
          </a:p>
          <a:p>
            <a:r>
              <a:rPr lang="fr-FR" dirty="0">
                <a:solidFill>
                  <a:schemeClr val="bg1"/>
                </a:solidFill>
              </a:rPr>
              <a:t>- Réunion n°2 des experts (pitch à déterminer + actualité)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Semestre 2: </a:t>
            </a:r>
          </a:p>
          <a:p>
            <a:r>
              <a:rPr lang="fr-FR" dirty="0">
                <a:solidFill>
                  <a:schemeClr val="bg1"/>
                </a:solidFill>
              </a:rPr>
              <a:t>- Webinaire n°3 sur le cadre réglementaire de la transition énergétique</a:t>
            </a:r>
          </a:p>
          <a:p>
            <a:r>
              <a:rPr lang="fr-FR" dirty="0">
                <a:solidFill>
                  <a:schemeClr val="bg1"/>
                </a:solidFill>
              </a:rPr>
              <a:t>- Réunion n°3 des experts (pitch à déterminer + actualité)</a:t>
            </a:r>
          </a:p>
          <a:p>
            <a:endParaRPr lang="fr-FR" sz="2500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r>
              <a:rPr lang="fr-FR" i="1" dirty="0">
                <a:solidFill>
                  <a:schemeClr val="bg1"/>
                </a:solidFill>
              </a:rPr>
              <a:t>Autres sujets:</a:t>
            </a:r>
          </a:p>
          <a:p>
            <a:r>
              <a:rPr lang="fr-FR" i="1" dirty="0">
                <a:solidFill>
                  <a:schemeClr val="bg1"/>
                </a:solidFill>
              </a:rPr>
              <a:t>- biométhane, biogaz</a:t>
            </a:r>
          </a:p>
          <a:p>
            <a:r>
              <a:rPr lang="fr-FR" i="1" dirty="0">
                <a:solidFill>
                  <a:schemeClr val="bg1"/>
                </a:solidFill>
              </a:rPr>
              <a:t>-  partage de la valeur (si </a:t>
            </a:r>
            <a:r>
              <a:rPr lang="fr-FR" i="1">
                <a:solidFill>
                  <a:schemeClr val="bg1"/>
                </a:solidFill>
              </a:rPr>
              <a:t>décret publié)</a:t>
            </a:r>
            <a:endParaRPr lang="fr-FR" i="1" dirty="0">
              <a:solidFill>
                <a:schemeClr val="bg1"/>
              </a:solidFill>
            </a:endParaRPr>
          </a:p>
          <a:p>
            <a:r>
              <a:rPr lang="fr-FR" i="1" dirty="0">
                <a:solidFill>
                  <a:schemeClr val="bg1"/>
                </a:solidFill>
              </a:rPr>
              <a:t>- décret loi industrie verte</a:t>
            </a:r>
          </a:p>
          <a:p>
            <a:r>
              <a:rPr lang="fr-FR" i="1" dirty="0">
                <a:solidFill>
                  <a:schemeClr val="bg1"/>
                </a:solidFill>
              </a:rPr>
              <a:t>- décrets loi accélération </a:t>
            </a:r>
            <a:r>
              <a:rPr lang="fr-FR" i="1" dirty="0" err="1">
                <a:solidFill>
                  <a:schemeClr val="bg1"/>
                </a:solidFill>
              </a:rPr>
              <a:t>EnR</a:t>
            </a: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C3586F-32FE-4024-FD13-66326099A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" y="5858362"/>
            <a:ext cx="738876" cy="8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9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10396" r="892" b="14310"/>
          <a:stretch/>
        </p:blipFill>
        <p:spPr>
          <a:xfrm>
            <a:off x="292620" y="883752"/>
            <a:ext cx="11478126" cy="575109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10396" r="892" b="14310"/>
          <a:stretch/>
        </p:blipFill>
        <p:spPr>
          <a:xfrm>
            <a:off x="331037" y="852554"/>
            <a:ext cx="11478126" cy="57510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" b="10216"/>
          <a:stretch/>
        </p:blipFill>
        <p:spPr>
          <a:xfrm>
            <a:off x="-62312" y="-14288"/>
            <a:ext cx="12187989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03376" y="177229"/>
            <a:ext cx="1120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Futura Md BT" panose="020B0602020204020303" pitchFamily="34" charset="0"/>
              </a:rPr>
              <a:t>EXEMPLES DE PROJETS POUR 2024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30" y="6205874"/>
            <a:ext cx="397774" cy="3977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76904" y="6205874"/>
            <a:ext cx="1470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1447B"/>
                </a:solidFill>
                <a:latin typeface="Futura Md BT" panose="020B0602020204020303" pitchFamily="34" charset="0"/>
              </a:rPr>
              <a:t>@</a:t>
            </a:r>
            <a:r>
              <a:rPr lang="fr-FR" sz="2000" b="1" dirty="0" err="1">
                <a:solidFill>
                  <a:srgbClr val="01447B"/>
                </a:solidFill>
                <a:latin typeface="Futura Md BT" panose="020B0602020204020303" pitchFamily="34" charset="0"/>
              </a:rPr>
              <a:t>afjeafje</a:t>
            </a:r>
            <a:r>
              <a:rPr lang="fr-FR" sz="2000" b="1" dirty="0">
                <a:solidFill>
                  <a:srgbClr val="01447B"/>
                </a:solidFill>
                <a:latin typeface="Futura Md BT" panose="020B0602020204020303" pitchFamily="34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231" y="1371290"/>
            <a:ext cx="10196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672564" y="1097532"/>
            <a:ext cx="9705828" cy="3079716"/>
            <a:chOff x="785308" y="1170165"/>
            <a:chExt cx="10337857" cy="3502443"/>
          </a:xfrm>
        </p:grpSpPr>
        <p:sp>
          <p:nvSpPr>
            <p:cNvPr id="22" name="Rectangle 21"/>
            <p:cNvSpPr/>
            <p:nvPr/>
          </p:nvSpPr>
          <p:spPr>
            <a:xfrm>
              <a:off x="785308" y="1170165"/>
              <a:ext cx="10337857" cy="1142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>
                  <a:solidFill>
                    <a:schemeClr val="bg1"/>
                  </a:solidFill>
                </a:rPr>
                <a:t>PROJET 1 </a:t>
              </a:r>
              <a:r>
                <a:rPr lang="fr-FR" b="1">
                  <a:solidFill>
                    <a:schemeClr val="bg1"/>
                  </a:solidFill>
                </a:rPr>
                <a:t>– Recensement </a:t>
              </a:r>
              <a:r>
                <a:rPr lang="fr-FR" b="1" dirty="0">
                  <a:solidFill>
                    <a:schemeClr val="bg1"/>
                  </a:solidFill>
                </a:rPr>
                <a:t>–  Juriste en droit de l’énergie: juriste projet ou juriste expert? </a:t>
              </a:r>
            </a:p>
            <a:p>
              <a:pPr algn="just"/>
              <a:r>
                <a:rPr lang="fr-FR" sz="1600" dirty="0">
                  <a:solidFill>
                    <a:schemeClr val="bg1"/>
                  </a:solidFill>
                </a:rPr>
                <a:t>Quelle formation ? Quelles fonctions ? Quelles évolutions professionnelles ? </a:t>
              </a:r>
            </a:p>
            <a:p>
              <a:pPr algn="just"/>
              <a:r>
                <a:rPr lang="fr-FR" sz="1600" dirty="0">
                  <a:solidFill>
                    <a:schemeClr val="bg1"/>
                  </a:solidFill>
                </a:rPr>
                <a:t>Compétences et domaines d’intervention / Interactions avec les autres équipes au sein du groupe / Développement des outils de travail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5308" y="2450034"/>
              <a:ext cx="10337857" cy="11904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/>
                <a:t>PROJET 2 </a:t>
              </a:r>
              <a:r>
                <a:rPr lang="fr-FR" b="1" dirty="0">
                  <a:solidFill>
                    <a:schemeClr val="bg1"/>
                  </a:solidFill>
                </a:rPr>
                <a:t>– Atelier de travail - Partager les meilleures pratiques contractuelles </a:t>
              </a:r>
              <a:endParaRPr lang="fr-FR" dirty="0">
                <a:solidFill>
                  <a:schemeClr val="bg1"/>
                </a:solidFill>
              </a:endParaRPr>
            </a:p>
            <a:p>
              <a:pPr algn="just"/>
              <a:r>
                <a:rPr lang="fr-FR" sz="1600" dirty="0">
                  <a:solidFill>
                    <a:schemeClr val="bg1"/>
                  </a:solidFill>
                </a:rPr>
                <a:t>Identification des pratiques contractuelles (New Engineering </a:t>
              </a:r>
              <a:r>
                <a:rPr lang="fr-FR" sz="1600" dirty="0" err="1">
                  <a:solidFill>
                    <a:schemeClr val="bg1"/>
                  </a:solidFill>
                </a:rPr>
                <a:t>Contract</a:t>
              </a:r>
              <a:r>
                <a:rPr lang="fr-FR" sz="1600" dirty="0">
                  <a:solidFill>
                    <a:schemeClr val="bg1"/>
                  </a:solidFill>
                </a:rPr>
                <a:t> (NEC3/4), FIDIC, DSP, AOT, contrats fonciers, </a:t>
              </a:r>
              <a:r>
                <a:rPr lang="fr-FR" sz="1600" dirty="0" err="1">
                  <a:solidFill>
                    <a:schemeClr val="bg1"/>
                  </a:solidFill>
                </a:rPr>
                <a:t>corporate</a:t>
              </a:r>
              <a:r>
                <a:rPr lang="fr-FR" sz="1600" dirty="0">
                  <a:solidFill>
                    <a:schemeClr val="bg1"/>
                  </a:solidFill>
                </a:rPr>
                <a:t> PPA etc.) selon les secteurs / Partage et réflexions autour de ces pratiques contractuelles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5308" y="3852130"/>
              <a:ext cx="10337857" cy="820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/>
                <a:t>PROJET 3 – </a:t>
              </a:r>
              <a:r>
                <a:rPr lang="fr-FR" b="1" dirty="0">
                  <a:solidFill>
                    <a:schemeClr val="bg1"/>
                  </a:solidFill>
                </a:rPr>
                <a:t>Rencontre - Droit des énergies renouvelables </a:t>
              </a:r>
            </a:p>
            <a:p>
              <a:pPr algn="just"/>
              <a:r>
                <a:rPr lang="fr-FR" sz="1600" dirty="0">
                  <a:solidFill>
                    <a:schemeClr val="bg1"/>
                  </a:solidFill>
                </a:rPr>
                <a:t>Echanges et réflexions sur les différents enjeux juridiques et de sécurisation des investissements des énergies renouvelables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865C1CF-53FE-464C-A7D2-5107090DE834}"/>
              </a:ext>
            </a:extLst>
          </p:cNvPr>
          <p:cNvSpPr/>
          <p:nvPr/>
        </p:nvSpPr>
        <p:spPr>
          <a:xfrm>
            <a:off x="1672564" y="4350818"/>
            <a:ext cx="9759008" cy="82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bg1"/>
                </a:solidFill>
              </a:rPr>
              <a:t>PROJET 4 – Atelier de travail / Conférence : la transition énergétique, quelles conséquences et opportunités pour le juriste et l'entreprise ?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fr-FR" sz="1600" dirty="0">
                <a:solidFill>
                  <a:schemeClr val="bg1"/>
                </a:solidFill>
              </a:rPr>
              <a:t>Echanges et réflexions incluant les autres Commissions de l’AFJE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17853F-9420-4C2D-BA2D-61367E18E4C0}"/>
              </a:ext>
            </a:extLst>
          </p:cNvPr>
          <p:cNvSpPr/>
          <p:nvPr/>
        </p:nvSpPr>
        <p:spPr>
          <a:xfrm>
            <a:off x="1672564" y="5332102"/>
            <a:ext cx="9759008" cy="630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PROJET 5 – Conférence annuelle - Bilan de l’actualité 2023 en droit de l’énergie </a:t>
            </a:r>
            <a:endParaRPr lang="fr-FR" baseline="300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Décrypter les temps de fort de l'année 2023 en matière de droit de l’énergie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38D52DB-99EC-9133-C9F3-F0E0E9160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" y="5858362"/>
            <a:ext cx="738876" cy="8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765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Futura Md BT</vt:lpstr>
      <vt:lpstr>Thème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coralie</dc:creator>
  <cp:lastModifiedBy>Nicolas Smadja</cp:lastModifiedBy>
  <cp:revision>109</cp:revision>
  <dcterms:created xsi:type="dcterms:W3CDTF">2018-04-03T14:37:24Z</dcterms:created>
  <dcterms:modified xsi:type="dcterms:W3CDTF">2024-04-29T18:49:37Z</dcterms:modified>
</cp:coreProperties>
</file>