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39" r:id="rId3"/>
    <p:sldId id="10350" r:id="rId4"/>
    <p:sldId id="10340" r:id="rId5"/>
    <p:sldId id="10344" r:id="rId6"/>
    <p:sldId id="10349" r:id="rId7"/>
    <p:sldId id="10345" r:id="rId8"/>
    <p:sldId id="10346" r:id="rId9"/>
    <p:sldId id="10347" r:id="rId10"/>
    <p:sldId id="1034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B1128-DCC8-4412-ACA8-75F7D84D2D7F}" v="21" dt="2023-12-04T17:52:05.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Smadja" userId="a22391d3-af8a-47db-8c60-7a0bfb081240" providerId="ADAL" clId="{8761A3BE-787C-4BAA-BFC2-6ED87489CB00}"/>
    <pc:docChg chg="custSel addSld delSld modSld">
      <pc:chgData name="Nicolas Smadja" userId="a22391d3-af8a-47db-8c60-7a0bfb081240" providerId="ADAL" clId="{8761A3BE-787C-4BAA-BFC2-6ED87489CB00}" dt="2023-10-11T18:13:26.241" v="987" actId="113"/>
      <pc:docMkLst>
        <pc:docMk/>
      </pc:docMkLst>
      <pc:sldChg chg="modSp mod">
        <pc:chgData name="Nicolas Smadja" userId="a22391d3-af8a-47db-8c60-7a0bfb081240" providerId="ADAL" clId="{8761A3BE-787C-4BAA-BFC2-6ED87489CB00}" dt="2023-10-11T13:27:30.868" v="11" actId="6549"/>
        <pc:sldMkLst>
          <pc:docMk/>
          <pc:sldMk cId="3077632961" sldId="256"/>
        </pc:sldMkLst>
        <pc:spChg chg="mod">
          <ac:chgData name="Nicolas Smadja" userId="a22391d3-af8a-47db-8c60-7a0bfb081240" providerId="ADAL" clId="{8761A3BE-787C-4BAA-BFC2-6ED87489CB00}" dt="2023-10-11T13:27:30.868" v="11" actId="6549"/>
          <ac:spMkLst>
            <pc:docMk/>
            <pc:sldMk cId="3077632961" sldId="256"/>
            <ac:spMk id="8" creationId="{00000000-0000-0000-0000-000000000000}"/>
          </ac:spMkLst>
        </pc:spChg>
      </pc:sldChg>
      <pc:sldChg chg="modSp mod">
        <pc:chgData name="Nicolas Smadja" userId="a22391d3-af8a-47db-8c60-7a0bfb081240" providerId="ADAL" clId="{8761A3BE-787C-4BAA-BFC2-6ED87489CB00}" dt="2023-10-11T14:10:34.738" v="381" actId="6549"/>
        <pc:sldMkLst>
          <pc:docMk/>
          <pc:sldMk cId="4047547654" sldId="339"/>
        </pc:sldMkLst>
        <pc:spChg chg="mod">
          <ac:chgData name="Nicolas Smadja" userId="a22391d3-af8a-47db-8c60-7a0bfb081240" providerId="ADAL" clId="{8761A3BE-787C-4BAA-BFC2-6ED87489CB00}" dt="2023-10-11T14:10:34.738" v="381" actId="6549"/>
          <ac:spMkLst>
            <pc:docMk/>
            <pc:sldMk cId="4047547654" sldId="339"/>
            <ac:spMk id="7" creationId="{00000000-0000-0000-0000-000000000000}"/>
          </ac:spMkLst>
        </pc:spChg>
      </pc:sldChg>
      <pc:sldChg chg="addSp delSp modSp mod">
        <pc:chgData name="Nicolas Smadja" userId="a22391d3-af8a-47db-8c60-7a0bfb081240" providerId="ADAL" clId="{8761A3BE-787C-4BAA-BFC2-6ED87489CB00}" dt="2023-10-11T14:30:44.951" v="385" actId="33524"/>
        <pc:sldMkLst>
          <pc:docMk/>
          <pc:sldMk cId="3547175412" sldId="10335"/>
        </pc:sldMkLst>
        <pc:spChg chg="mod">
          <ac:chgData name="Nicolas Smadja" userId="a22391d3-af8a-47db-8c60-7a0bfb081240" providerId="ADAL" clId="{8761A3BE-787C-4BAA-BFC2-6ED87489CB00}" dt="2023-10-11T14:30:44.951" v="385" actId="33524"/>
          <ac:spMkLst>
            <pc:docMk/>
            <pc:sldMk cId="3547175412" sldId="10335"/>
            <ac:spMk id="2" creationId="{57C1AA2C-E890-4F4C-CC27-77455C299E7D}"/>
          </ac:spMkLst>
        </pc:spChg>
        <pc:picChg chg="add mod">
          <ac:chgData name="Nicolas Smadja" userId="a22391d3-af8a-47db-8c60-7a0bfb081240" providerId="ADAL" clId="{8761A3BE-787C-4BAA-BFC2-6ED87489CB00}" dt="2023-10-11T13:28:51.180" v="20" actId="1076"/>
          <ac:picMkLst>
            <pc:docMk/>
            <pc:sldMk cId="3547175412" sldId="10335"/>
            <ac:picMk id="4" creationId="{62947875-48F7-90FB-1E3C-47B220940207}"/>
          </ac:picMkLst>
        </pc:picChg>
        <pc:picChg chg="del">
          <ac:chgData name="Nicolas Smadja" userId="a22391d3-af8a-47db-8c60-7a0bfb081240" providerId="ADAL" clId="{8761A3BE-787C-4BAA-BFC2-6ED87489CB00}" dt="2023-10-11T13:28:06.489" v="16" actId="478"/>
          <ac:picMkLst>
            <pc:docMk/>
            <pc:sldMk cId="3547175412" sldId="10335"/>
            <ac:picMk id="1026" creationId="{C3C7B193-9F84-E6EB-F098-76B9BC000E13}"/>
          </ac:picMkLst>
        </pc:picChg>
      </pc:sldChg>
      <pc:sldChg chg="addSp modSp mod">
        <pc:chgData name="Nicolas Smadja" userId="a22391d3-af8a-47db-8c60-7a0bfb081240" providerId="ADAL" clId="{8761A3BE-787C-4BAA-BFC2-6ED87489CB00}" dt="2023-10-11T18:13:26.241" v="987" actId="113"/>
        <pc:sldMkLst>
          <pc:docMk/>
          <pc:sldMk cId="2401617190" sldId="10340"/>
        </pc:sldMkLst>
        <pc:spChg chg="mod">
          <ac:chgData name="Nicolas Smadja" userId="a22391d3-af8a-47db-8c60-7a0bfb081240" providerId="ADAL" clId="{8761A3BE-787C-4BAA-BFC2-6ED87489CB00}" dt="2023-10-11T18:13:26.241" v="987" actId="113"/>
          <ac:spMkLst>
            <pc:docMk/>
            <pc:sldMk cId="2401617190" sldId="10340"/>
            <ac:spMk id="3" creationId="{08AD2F13-77A2-4FB2-99DB-D765466958C6}"/>
          </ac:spMkLst>
        </pc:spChg>
        <pc:picChg chg="add mod">
          <ac:chgData name="Nicolas Smadja" userId="a22391d3-af8a-47db-8c60-7a0bfb081240" providerId="ADAL" clId="{8761A3BE-787C-4BAA-BFC2-6ED87489CB00}" dt="2023-10-11T18:12:08.875" v="865" actId="1076"/>
          <ac:picMkLst>
            <pc:docMk/>
            <pc:sldMk cId="2401617190" sldId="10340"/>
            <ac:picMk id="2050" creationId="{F30CB2C2-AC8F-FA2C-60BB-D5DC9EF01F06}"/>
          </ac:picMkLst>
        </pc:picChg>
      </pc:sldChg>
      <pc:sldChg chg="addSp delSp modSp mod">
        <pc:chgData name="Nicolas Smadja" userId="a22391d3-af8a-47db-8c60-7a0bfb081240" providerId="ADAL" clId="{8761A3BE-787C-4BAA-BFC2-6ED87489CB00}" dt="2023-10-11T18:10:51.710" v="859" actId="255"/>
        <pc:sldMkLst>
          <pc:docMk/>
          <pc:sldMk cId="2448277123" sldId="10341"/>
        </pc:sldMkLst>
        <pc:spChg chg="mod">
          <ac:chgData name="Nicolas Smadja" userId="a22391d3-af8a-47db-8c60-7a0bfb081240" providerId="ADAL" clId="{8761A3BE-787C-4BAA-BFC2-6ED87489CB00}" dt="2023-10-11T14:36:41.508" v="389" actId="6549"/>
          <ac:spMkLst>
            <pc:docMk/>
            <pc:sldMk cId="2448277123" sldId="10341"/>
            <ac:spMk id="2" creationId="{57C1AA2C-E890-4F4C-CC27-77455C299E7D}"/>
          </ac:spMkLst>
        </pc:spChg>
        <pc:spChg chg="del mod">
          <ac:chgData name="Nicolas Smadja" userId="a22391d3-af8a-47db-8c60-7a0bfb081240" providerId="ADAL" clId="{8761A3BE-787C-4BAA-BFC2-6ED87489CB00}" dt="2023-10-11T14:06:56.972" v="300"/>
          <ac:spMkLst>
            <pc:docMk/>
            <pc:sldMk cId="2448277123" sldId="10341"/>
            <ac:spMk id="3" creationId="{08AD2F13-77A2-4FB2-99DB-D765466958C6}"/>
          </ac:spMkLst>
        </pc:spChg>
        <pc:spChg chg="add mod">
          <ac:chgData name="Nicolas Smadja" userId="a22391d3-af8a-47db-8c60-7a0bfb081240" providerId="ADAL" clId="{8761A3BE-787C-4BAA-BFC2-6ED87489CB00}" dt="2023-10-11T18:10:51.710" v="859" actId="255"/>
          <ac:spMkLst>
            <pc:docMk/>
            <pc:sldMk cId="2448277123" sldId="10341"/>
            <ac:spMk id="5" creationId="{04A02019-4754-EFFA-6BEB-2C56DB932FD0}"/>
          </ac:spMkLst>
        </pc:spChg>
        <pc:picChg chg="del">
          <ac:chgData name="Nicolas Smadja" userId="a22391d3-af8a-47db-8c60-7a0bfb081240" providerId="ADAL" clId="{8761A3BE-787C-4BAA-BFC2-6ED87489CB00}" dt="2023-10-11T14:06:48.187" v="297" actId="478"/>
          <ac:picMkLst>
            <pc:docMk/>
            <pc:sldMk cId="2448277123" sldId="10341"/>
            <ac:picMk id="6" creationId="{47401E5E-FAE5-EF7A-A8EC-56B1A07D6D10}"/>
          </ac:picMkLst>
        </pc:picChg>
        <pc:picChg chg="del">
          <ac:chgData name="Nicolas Smadja" userId="a22391d3-af8a-47db-8c60-7a0bfb081240" providerId="ADAL" clId="{8761A3BE-787C-4BAA-BFC2-6ED87489CB00}" dt="2023-10-11T14:06:48.736" v="298" actId="478"/>
          <ac:picMkLst>
            <pc:docMk/>
            <pc:sldMk cId="2448277123" sldId="10341"/>
            <ac:picMk id="8" creationId="{9A08123F-E04A-0FA4-D214-B578A803BAFC}"/>
          </ac:picMkLst>
        </pc:picChg>
      </pc:sldChg>
      <pc:sldChg chg="del">
        <pc:chgData name="Nicolas Smadja" userId="a22391d3-af8a-47db-8c60-7a0bfb081240" providerId="ADAL" clId="{8761A3BE-787C-4BAA-BFC2-6ED87489CB00}" dt="2023-10-11T14:06:24.557" v="295" actId="47"/>
        <pc:sldMkLst>
          <pc:docMk/>
          <pc:sldMk cId="3588259968" sldId="10342"/>
        </pc:sldMkLst>
      </pc:sldChg>
      <pc:sldChg chg="modSp add mod">
        <pc:chgData name="Nicolas Smadja" userId="a22391d3-af8a-47db-8c60-7a0bfb081240" providerId="ADAL" clId="{8761A3BE-787C-4BAA-BFC2-6ED87489CB00}" dt="2023-10-11T14:36:36.777" v="387" actId="20577"/>
        <pc:sldMkLst>
          <pc:docMk/>
          <pc:sldMk cId="2162504099" sldId="10343"/>
        </pc:sldMkLst>
        <pc:spChg chg="mod">
          <ac:chgData name="Nicolas Smadja" userId="a22391d3-af8a-47db-8c60-7a0bfb081240" providerId="ADAL" clId="{8761A3BE-787C-4BAA-BFC2-6ED87489CB00}" dt="2023-10-11T14:36:36.777" v="387" actId="20577"/>
          <ac:spMkLst>
            <pc:docMk/>
            <pc:sldMk cId="2162504099" sldId="10343"/>
            <ac:spMk id="2" creationId="{57C1AA2C-E890-4F4C-CC27-77455C299E7D}"/>
          </ac:spMkLst>
        </pc:spChg>
        <pc:spChg chg="mod">
          <ac:chgData name="Nicolas Smadja" userId="a22391d3-af8a-47db-8c60-7a0bfb081240" providerId="ADAL" clId="{8761A3BE-787C-4BAA-BFC2-6ED87489CB00}" dt="2023-10-11T14:06:19.689" v="294" actId="13926"/>
          <ac:spMkLst>
            <pc:docMk/>
            <pc:sldMk cId="2162504099" sldId="10343"/>
            <ac:spMk id="3" creationId="{08AD2F13-77A2-4FB2-99DB-D765466958C6}"/>
          </ac:spMkLst>
        </pc:spChg>
      </pc:sldChg>
      <pc:sldChg chg="addSp modSp add mod modNotesTx">
        <pc:chgData name="Nicolas Smadja" userId="a22391d3-af8a-47db-8c60-7a0bfb081240" providerId="ADAL" clId="{8761A3BE-787C-4BAA-BFC2-6ED87489CB00}" dt="2023-10-11T18:11:30.708" v="862" actId="1076"/>
        <pc:sldMkLst>
          <pc:docMk/>
          <pc:sldMk cId="3093609207" sldId="10344"/>
        </pc:sldMkLst>
        <pc:spChg chg="mod">
          <ac:chgData name="Nicolas Smadja" userId="a22391d3-af8a-47db-8c60-7a0bfb081240" providerId="ADAL" clId="{8761A3BE-787C-4BAA-BFC2-6ED87489CB00}" dt="2023-10-11T13:59:32.185" v="284" actId="20577"/>
          <ac:spMkLst>
            <pc:docMk/>
            <pc:sldMk cId="3093609207" sldId="10344"/>
            <ac:spMk id="2" creationId="{57C1AA2C-E890-4F4C-CC27-77455C299E7D}"/>
          </ac:spMkLst>
        </pc:spChg>
        <pc:spChg chg="mod">
          <ac:chgData name="Nicolas Smadja" userId="a22391d3-af8a-47db-8c60-7a0bfb081240" providerId="ADAL" clId="{8761A3BE-787C-4BAA-BFC2-6ED87489CB00}" dt="2023-10-11T13:32:21.827" v="219" actId="20577"/>
          <ac:spMkLst>
            <pc:docMk/>
            <pc:sldMk cId="3093609207" sldId="10344"/>
            <ac:spMk id="3" creationId="{08AD2F13-77A2-4FB2-99DB-D765466958C6}"/>
          </ac:spMkLst>
        </pc:spChg>
        <pc:spChg chg="add mod">
          <ac:chgData name="Nicolas Smadja" userId="a22391d3-af8a-47db-8c60-7a0bfb081240" providerId="ADAL" clId="{8761A3BE-787C-4BAA-BFC2-6ED87489CB00}" dt="2023-10-11T18:11:30.708" v="862" actId="1076"/>
          <ac:spMkLst>
            <pc:docMk/>
            <pc:sldMk cId="3093609207" sldId="10344"/>
            <ac:spMk id="8" creationId="{D102B04F-3B04-9BC4-E9E0-01AEA784D9F3}"/>
          </ac:spMkLst>
        </pc:spChg>
        <pc:spChg chg="add mod">
          <ac:chgData name="Nicolas Smadja" userId="a22391d3-af8a-47db-8c60-7a0bfb081240" providerId="ADAL" clId="{8761A3BE-787C-4BAA-BFC2-6ED87489CB00}" dt="2023-10-11T13:59:14.024" v="269" actId="1076"/>
          <ac:spMkLst>
            <pc:docMk/>
            <pc:sldMk cId="3093609207" sldId="10344"/>
            <ac:spMk id="10" creationId="{0AD246A2-45C4-E953-7CC8-2584402CE4E9}"/>
          </ac:spMkLst>
        </pc:spChg>
        <pc:picChg chg="add mod">
          <ac:chgData name="Nicolas Smadja" userId="a22391d3-af8a-47db-8c60-7a0bfb081240" providerId="ADAL" clId="{8761A3BE-787C-4BAA-BFC2-6ED87489CB00}" dt="2023-10-11T13:34:12.179" v="224" actId="1076"/>
          <ac:picMkLst>
            <pc:docMk/>
            <pc:sldMk cId="3093609207" sldId="10344"/>
            <ac:picMk id="6" creationId="{A7F5F215-46C4-BF42-0FC7-3132E898C66F}"/>
          </ac:picMkLst>
        </pc:picChg>
        <pc:picChg chg="add mod">
          <ac:chgData name="Nicolas Smadja" userId="a22391d3-af8a-47db-8c60-7a0bfb081240" providerId="ADAL" clId="{8761A3BE-787C-4BAA-BFC2-6ED87489CB00}" dt="2023-10-11T18:11:27.592" v="861" actId="1076"/>
          <ac:picMkLst>
            <pc:docMk/>
            <pc:sldMk cId="3093609207" sldId="10344"/>
            <ac:picMk id="1026" creationId="{096FFDCB-8420-8F45-4865-51FA2E1DBD3F}"/>
          </ac:picMkLst>
        </pc:picChg>
      </pc:sldChg>
    </pc:docChg>
  </pc:docChgLst>
  <pc:docChgLst>
    <pc:chgData name="Nicolas Smadja" userId="a22391d3-af8a-47db-8c60-7a0bfb081240" providerId="ADAL" clId="{AC41B93B-6433-44EB-A778-9E850A1E88A4}"/>
    <pc:docChg chg="undo custSel addSld delSld modSld">
      <pc:chgData name="Nicolas Smadja" userId="a22391d3-af8a-47db-8c60-7a0bfb081240" providerId="ADAL" clId="{AC41B93B-6433-44EB-A778-9E850A1E88A4}" dt="2023-04-16T20:48:04.585" v="770"/>
      <pc:docMkLst>
        <pc:docMk/>
      </pc:docMkLst>
      <pc:sldChg chg="modSp mod">
        <pc:chgData name="Nicolas Smadja" userId="a22391d3-af8a-47db-8c60-7a0bfb081240" providerId="ADAL" clId="{AC41B93B-6433-44EB-A778-9E850A1E88A4}" dt="2023-04-16T20:42:33.214" v="762" actId="20577"/>
        <pc:sldMkLst>
          <pc:docMk/>
          <pc:sldMk cId="3077632961" sldId="256"/>
        </pc:sldMkLst>
        <pc:spChg chg="mod">
          <ac:chgData name="Nicolas Smadja" userId="a22391d3-af8a-47db-8c60-7a0bfb081240" providerId="ADAL" clId="{AC41B93B-6433-44EB-A778-9E850A1E88A4}" dt="2023-04-16T20:42:33.214" v="762" actId="20577"/>
          <ac:spMkLst>
            <pc:docMk/>
            <pc:sldMk cId="3077632961" sldId="256"/>
            <ac:spMk id="8" creationId="{00000000-0000-0000-0000-000000000000}"/>
          </ac:spMkLst>
        </pc:spChg>
      </pc:sldChg>
      <pc:sldChg chg="modSp mod">
        <pc:chgData name="Nicolas Smadja" userId="a22391d3-af8a-47db-8c60-7a0bfb081240" providerId="ADAL" clId="{AC41B93B-6433-44EB-A778-9E850A1E88A4}" dt="2023-04-16T20:41:09.702" v="673" actId="20577"/>
        <pc:sldMkLst>
          <pc:docMk/>
          <pc:sldMk cId="4047547654" sldId="339"/>
        </pc:sldMkLst>
        <pc:spChg chg="mod">
          <ac:chgData name="Nicolas Smadja" userId="a22391d3-af8a-47db-8c60-7a0bfb081240" providerId="ADAL" clId="{AC41B93B-6433-44EB-A778-9E850A1E88A4}" dt="2023-04-16T20:41:09.702" v="673" actId="20577"/>
          <ac:spMkLst>
            <pc:docMk/>
            <pc:sldMk cId="4047547654" sldId="339"/>
            <ac:spMk id="7" creationId="{00000000-0000-0000-0000-000000000000}"/>
          </ac:spMkLst>
        </pc:spChg>
      </pc:sldChg>
      <pc:sldChg chg="del">
        <pc:chgData name="Nicolas Smadja" userId="a22391d3-af8a-47db-8c60-7a0bfb081240" providerId="ADAL" clId="{AC41B93B-6433-44EB-A778-9E850A1E88A4}" dt="2023-04-16T20:24:56.102" v="129" actId="47"/>
        <pc:sldMkLst>
          <pc:docMk/>
          <pc:sldMk cId="37817672" sldId="456"/>
        </pc:sldMkLst>
      </pc:sldChg>
      <pc:sldChg chg="del">
        <pc:chgData name="Nicolas Smadja" userId="a22391d3-af8a-47db-8c60-7a0bfb081240" providerId="ADAL" clId="{AC41B93B-6433-44EB-A778-9E850A1E88A4}" dt="2023-04-16T20:24:56.450" v="130" actId="47"/>
        <pc:sldMkLst>
          <pc:docMk/>
          <pc:sldMk cId="159115255" sldId="457"/>
        </pc:sldMkLst>
      </pc:sldChg>
      <pc:sldChg chg="del">
        <pc:chgData name="Nicolas Smadja" userId="a22391d3-af8a-47db-8c60-7a0bfb081240" providerId="ADAL" clId="{AC41B93B-6433-44EB-A778-9E850A1E88A4}" dt="2023-04-16T20:24:56.635" v="131" actId="47"/>
        <pc:sldMkLst>
          <pc:docMk/>
          <pc:sldMk cId="1878278474" sldId="459"/>
        </pc:sldMkLst>
      </pc:sldChg>
      <pc:sldChg chg="del">
        <pc:chgData name="Nicolas Smadja" userId="a22391d3-af8a-47db-8c60-7a0bfb081240" providerId="ADAL" clId="{AC41B93B-6433-44EB-A778-9E850A1E88A4}" dt="2023-04-16T20:24:56.889" v="132" actId="47"/>
        <pc:sldMkLst>
          <pc:docMk/>
          <pc:sldMk cId="1922269535" sldId="462"/>
        </pc:sldMkLst>
      </pc:sldChg>
      <pc:sldChg chg="del">
        <pc:chgData name="Nicolas Smadja" userId="a22391d3-af8a-47db-8c60-7a0bfb081240" providerId="ADAL" clId="{AC41B93B-6433-44EB-A778-9E850A1E88A4}" dt="2023-04-16T20:24:57.036" v="133" actId="47"/>
        <pc:sldMkLst>
          <pc:docMk/>
          <pc:sldMk cId="3189476657" sldId="463"/>
        </pc:sldMkLst>
      </pc:sldChg>
      <pc:sldChg chg="add del">
        <pc:chgData name="Nicolas Smadja" userId="a22391d3-af8a-47db-8c60-7a0bfb081240" providerId="ADAL" clId="{AC41B93B-6433-44EB-A778-9E850A1E88A4}" dt="2023-04-16T20:25:04.236" v="138" actId="47"/>
        <pc:sldMkLst>
          <pc:docMk/>
          <pc:sldMk cId="2534131783" sldId="480"/>
        </pc:sldMkLst>
      </pc:sldChg>
      <pc:sldChg chg="addSp delSp modSp mod">
        <pc:chgData name="Nicolas Smadja" userId="a22391d3-af8a-47db-8c60-7a0bfb081240" providerId="ADAL" clId="{AC41B93B-6433-44EB-A778-9E850A1E88A4}" dt="2023-04-16T20:40:52.639" v="672" actId="20577"/>
        <pc:sldMkLst>
          <pc:docMk/>
          <pc:sldMk cId="3547175412" sldId="10335"/>
        </pc:sldMkLst>
        <pc:spChg chg="mod">
          <ac:chgData name="Nicolas Smadja" userId="a22391d3-af8a-47db-8c60-7a0bfb081240" providerId="ADAL" clId="{AC41B93B-6433-44EB-A778-9E850A1E88A4}" dt="2023-04-16T20:40:52.639" v="672" actId="20577"/>
          <ac:spMkLst>
            <pc:docMk/>
            <pc:sldMk cId="3547175412" sldId="10335"/>
            <ac:spMk id="2" creationId="{57C1AA2C-E890-4F4C-CC27-77455C299E7D}"/>
          </ac:spMkLst>
        </pc:spChg>
        <pc:picChg chg="del">
          <ac:chgData name="Nicolas Smadja" userId="a22391d3-af8a-47db-8c60-7a0bfb081240" providerId="ADAL" clId="{AC41B93B-6433-44EB-A778-9E850A1E88A4}" dt="2023-04-16T20:23:56.231" v="120" actId="478"/>
          <ac:picMkLst>
            <pc:docMk/>
            <pc:sldMk cId="3547175412" sldId="10335"/>
            <ac:picMk id="9" creationId="{127F3E46-600B-4308-A8F9-E5470997A00A}"/>
          </ac:picMkLst>
        </pc:picChg>
        <pc:picChg chg="add mod">
          <ac:chgData name="Nicolas Smadja" userId="a22391d3-af8a-47db-8c60-7a0bfb081240" providerId="ADAL" clId="{AC41B93B-6433-44EB-A778-9E850A1E88A4}" dt="2023-04-16T20:24:34.757" v="122" actId="1076"/>
          <ac:picMkLst>
            <pc:docMk/>
            <pc:sldMk cId="3547175412" sldId="10335"/>
            <ac:picMk id="1026" creationId="{C3C7B193-9F84-E6EB-F098-76B9BC000E13}"/>
          </ac:picMkLst>
        </pc:picChg>
      </pc:sldChg>
      <pc:sldChg chg="del">
        <pc:chgData name="Nicolas Smadja" userId="a22391d3-af8a-47db-8c60-7a0bfb081240" providerId="ADAL" clId="{AC41B93B-6433-44EB-A778-9E850A1E88A4}" dt="2023-04-16T20:24:55.601" v="128" actId="47"/>
        <pc:sldMkLst>
          <pc:docMk/>
          <pc:sldMk cId="3556078179" sldId="10337"/>
        </pc:sldMkLst>
      </pc:sldChg>
      <pc:sldChg chg="del">
        <pc:chgData name="Nicolas Smadja" userId="a22391d3-af8a-47db-8c60-7a0bfb081240" providerId="ADAL" clId="{AC41B93B-6433-44EB-A778-9E850A1E88A4}" dt="2023-04-16T20:24:55.463" v="127" actId="47"/>
        <pc:sldMkLst>
          <pc:docMk/>
          <pc:sldMk cId="203726024" sldId="10338"/>
        </pc:sldMkLst>
      </pc:sldChg>
      <pc:sldChg chg="modSp add del mod">
        <pc:chgData name="Nicolas Smadja" userId="a22391d3-af8a-47db-8c60-7a0bfb081240" providerId="ADAL" clId="{AC41B93B-6433-44EB-A778-9E850A1E88A4}" dt="2023-04-16T20:42:59.014" v="764"/>
        <pc:sldMkLst>
          <pc:docMk/>
          <pc:sldMk cId="2401617190" sldId="10340"/>
        </pc:sldMkLst>
        <pc:spChg chg="mod">
          <ac:chgData name="Nicolas Smadja" userId="a22391d3-af8a-47db-8c60-7a0bfb081240" providerId="ADAL" clId="{AC41B93B-6433-44EB-A778-9E850A1E88A4}" dt="2023-04-16T20:42:59.014" v="764"/>
          <ac:spMkLst>
            <pc:docMk/>
            <pc:sldMk cId="2401617190" sldId="10340"/>
            <ac:spMk id="3" creationId="{08AD2F13-77A2-4FB2-99DB-D765466958C6}"/>
          </ac:spMkLst>
        </pc:spChg>
      </pc:sldChg>
      <pc:sldChg chg="addSp modSp add mod modNotesTx">
        <pc:chgData name="Nicolas Smadja" userId="a22391d3-af8a-47db-8c60-7a0bfb081240" providerId="ADAL" clId="{AC41B93B-6433-44EB-A778-9E850A1E88A4}" dt="2023-04-16T20:48:04.585" v="770"/>
        <pc:sldMkLst>
          <pc:docMk/>
          <pc:sldMk cId="2448277123" sldId="10341"/>
        </pc:sldMkLst>
        <pc:spChg chg="mod">
          <ac:chgData name="Nicolas Smadja" userId="a22391d3-af8a-47db-8c60-7a0bfb081240" providerId="ADAL" clId="{AC41B93B-6433-44EB-A778-9E850A1E88A4}" dt="2023-04-16T20:42:18.739" v="753" actId="6549"/>
          <ac:spMkLst>
            <pc:docMk/>
            <pc:sldMk cId="2448277123" sldId="10341"/>
            <ac:spMk id="2" creationId="{57C1AA2C-E890-4F4C-CC27-77455C299E7D}"/>
          </ac:spMkLst>
        </pc:spChg>
        <pc:spChg chg="mod">
          <ac:chgData name="Nicolas Smadja" userId="a22391d3-af8a-47db-8c60-7a0bfb081240" providerId="ADAL" clId="{AC41B93B-6433-44EB-A778-9E850A1E88A4}" dt="2023-04-16T20:42:04.450" v="748" actId="1076"/>
          <ac:spMkLst>
            <pc:docMk/>
            <pc:sldMk cId="2448277123" sldId="10341"/>
            <ac:spMk id="3" creationId="{08AD2F13-77A2-4FB2-99DB-D765466958C6}"/>
          </ac:spMkLst>
        </pc:spChg>
        <pc:picChg chg="add mod">
          <ac:chgData name="Nicolas Smadja" userId="a22391d3-af8a-47db-8c60-7a0bfb081240" providerId="ADAL" clId="{AC41B93B-6433-44EB-A778-9E850A1E88A4}" dt="2023-04-16T20:43:13.827" v="767" actId="1076"/>
          <ac:picMkLst>
            <pc:docMk/>
            <pc:sldMk cId="2448277123" sldId="10341"/>
            <ac:picMk id="6" creationId="{47401E5E-FAE5-EF7A-A8EC-56B1A07D6D10}"/>
          </ac:picMkLst>
        </pc:picChg>
        <pc:picChg chg="add mod">
          <ac:chgData name="Nicolas Smadja" userId="a22391d3-af8a-47db-8c60-7a0bfb081240" providerId="ADAL" clId="{AC41B93B-6433-44EB-A778-9E850A1E88A4}" dt="2023-04-16T20:43:25.090" v="769" actId="1076"/>
          <ac:picMkLst>
            <pc:docMk/>
            <pc:sldMk cId="2448277123" sldId="10341"/>
            <ac:picMk id="8" creationId="{9A08123F-E04A-0FA4-D214-B578A803BAFC}"/>
          </ac:picMkLst>
        </pc:picChg>
      </pc:sldChg>
      <pc:sldChg chg="delSp modSp new mod modNotesTx">
        <pc:chgData name="Nicolas Smadja" userId="a22391d3-af8a-47db-8c60-7a0bfb081240" providerId="ADAL" clId="{AC41B93B-6433-44EB-A778-9E850A1E88A4}" dt="2023-04-16T20:40:40.663" v="666"/>
        <pc:sldMkLst>
          <pc:docMk/>
          <pc:sldMk cId="3588259968" sldId="10342"/>
        </pc:sldMkLst>
        <pc:spChg chg="mod">
          <ac:chgData name="Nicolas Smadja" userId="a22391d3-af8a-47db-8c60-7a0bfb081240" providerId="ADAL" clId="{AC41B93B-6433-44EB-A778-9E850A1E88A4}" dt="2023-04-16T20:37:35.871" v="638" actId="1076"/>
          <ac:spMkLst>
            <pc:docMk/>
            <pc:sldMk cId="3588259968" sldId="10342"/>
            <ac:spMk id="2" creationId="{06B649BB-3839-4E09-F3D3-99A844552D52}"/>
          </ac:spMkLst>
        </pc:spChg>
        <pc:spChg chg="mod">
          <ac:chgData name="Nicolas Smadja" userId="a22391d3-af8a-47db-8c60-7a0bfb081240" providerId="ADAL" clId="{AC41B93B-6433-44EB-A778-9E850A1E88A4}" dt="2023-04-16T20:40:40.663" v="666"/>
          <ac:spMkLst>
            <pc:docMk/>
            <pc:sldMk cId="3588259968" sldId="10342"/>
            <ac:spMk id="3" creationId="{738C7B19-35DF-6694-E7D0-20BBA2CEA307}"/>
          </ac:spMkLst>
        </pc:spChg>
        <pc:spChg chg="del mod">
          <ac:chgData name="Nicolas Smadja" userId="a22391d3-af8a-47db-8c60-7a0bfb081240" providerId="ADAL" clId="{AC41B93B-6433-44EB-A778-9E850A1E88A4}" dt="2023-04-16T20:38:48.358" v="659" actId="478"/>
          <ac:spMkLst>
            <pc:docMk/>
            <pc:sldMk cId="3588259968" sldId="10342"/>
            <ac:spMk id="4" creationId="{A896C626-08E4-9903-F510-F1E7DDDCE90F}"/>
          </ac:spMkLst>
        </pc:spChg>
      </pc:sldChg>
      <pc:sldMasterChg chg="addSldLayout delSldLayout">
        <pc:chgData name="Nicolas Smadja" userId="a22391d3-af8a-47db-8c60-7a0bfb081240" providerId="ADAL" clId="{AC41B93B-6433-44EB-A778-9E850A1E88A4}" dt="2023-04-16T20:25:04.236" v="138" actId="47"/>
        <pc:sldMasterMkLst>
          <pc:docMk/>
          <pc:sldMasterMk cId="274022020" sldId="2147483660"/>
        </pc:sldMasterMkLst>
        <pc:sldLayoutChg chg="add del">
          <pc:chgData name="Nicolas Smadja" userId="a22391d3-af8a-47db-8c60-7a0bfb081240" providerId="ADAL" clId="{AC41B93B-6433-44EB-A778-9E850A1E88A4}" dt="2023-04-16T20:25:04.236" v="138" actId="47"/>
          <pc:sldLayoutMkLst>
            <pc:docMk/>
            <pc:sldMasterMk cId="274022020" sldId="2147483660"/>
            <pc:sldLayoutMk cId="1117578537" sldId="2147483673"/>
          </pc:sldLayoutMkLst>
        </pc:sldLayoutChg>
      </pc:sldMasterChg>
    </pc:docChg>
  </pc:docChgLst>
  <pc:docChgLst>
    <pc:chgData name="Nicolas Smadja" userId="a22391d3-af8a-47db-8c60-7a0bfb081240" providerId="ADAL" clId="{E6C30042-376E-494A-879E-8E64132C11D1}"/>
    <pc:docChg chg="undo custSel addSld modSld">
      <pc:chgData name="Nicolas Smadja" userId="a22391d3-af8a-47db-8c60-7a0bfb081240" providerId="ADAL" clId="{E6C30042-376E-494A-879E-8E64132C11D1}" dt="2023-02-20T12:03:00.871" v="896" actId="20577"/>
      <pc:docMkLst>
        <pc:docMk/>
      </pc:docMkLst>
      <pc:sldChg chg="modSp mod">
        <pc:chgData name="Nicolas Smadja" userId="a22391d3-af8a-47db-8c60-7a0bfb081240" providerId="ADAL" clId="{E6C30042-376E-494A-879E-8E64132C11D1}" dt="2023-02-20T10:57:44.917" v="593" actId="20577"/>
        <pc:sldMkLst>
          <pc:docMk/>
          <pc:sldMk cId="4047547654" sldId="339"/>
        </pc:sldMkLst>
        <pc:spChg chg="mod">
          <ac:chgData name="Nicolas Smadja" userId="a22391d3-af8a-47db-8c60-7a0bfb081240" providerId="ADAL" clId="{E6C30042-376E-494A-879E-8E64132C11D1}" dt="2023-02-20T10:57:44.917" v="593" actId="20577"/>
          <ac:spMkLst>
            <pc:docMk/>
            <pc:sldMk cId="4047547654" sldId="339"/>
            <ac:spMk id="7" creationId="{00000000-0000-0000-0000-000000000000}"/>
          </ac:spMkLst>
        </pc:spChg>
      </pc:sldChg>
      <pc:sldChg chg="addSp modSp mod">
        <pc:chgData name="Nicolas Smadja" userId="a22391d3-af8a-47db-8c60-7a0bfb081240" providerId="ADAL" clId="{E6C30042-376E-494A-879E-8E64132C11D1}" dt="2023-02-20T12:03:00.871" v="896" actId="20577"/>
        <pc:sldMkLst>
          <pc:docMk/>
          <pc:sldMk cId="37817672" sldId="456"/>
        </pc:sldMkLst>
        <pc:spChg chg="add mod">
          <ac:chgData name="Nicolas Smadja" userId="a22391d3-af8a-47db-8c60-7a0bfb081240" providerId="ADAL" clId="{E6C30042-376E-494A-879E-8E64132C11D1}" dt="2023-02-20T11:57:22.889" v="789" actId="1076"/>
          <ac:spMkLst>
            <pc:docMk/>
            <pc:sldMk cId="37817672" sldId="456"/>
            <ac:spMk id="3" creationId="{4535988F-EEC3-423C-A45D-B3EA2CF11233}"/>
          </ac:spMkLst>
        </pc:spChg>
        <pc:graphicFrameChg chg="mod modGraphic">
          <ac:chgData name="Nicolas Smadja" userId="a22391d3-af8a-47db-8c60-7a0bfb081240" providerId="ADAL" clId="{E6C30042-376E-494A-879E-8E64132C11D1}" dt="2023-02-20T12:03:00.871" v="896" actId="20577"/>
          <ac:graphicFrameMkLst>
            <pc:docMk/>
            <pc:sldMk cId="37817672" sldId="456"/>
            <ac:graphicFrameMk id="2" creationId="{C582D177-B4A0-75DC-015E-9F6C7A63BCD4}"/>
          </ac:graphicFrameMkLst>
        </pc:graphicFrameChg>
        <pc:picChg chg="add mod">
          <ac:chgData name="Nicolas Smadja" userId="a22391d3-af8a-47db-8c60-7a0bfb081240" providerId="ADAL" clId="{E6C30042-376E-494A-879E-8E64132C11D1}" dt="2023-02-20T11:59:24.567" v="851"/>
          <ac:picMkLst>
            <pc:docMk/>
            <pc:sldMk cId="37817672" sldId="456"/>
            <ac:picMk id="4" creationId="{9B54F5E1-79E0-DEC6-243C-355C68B3DD58}"/>
          </ac:picMkLst>
        </pc:picChg>
      </pc:sldChg>
      <pc:sldChg chg="addSp modSp mod">
        <pc:chgData name="Nicolas Smadja" userId="a22391d3-af8a-47db-8c60-7a0bfb081240" providerId="ADAL" clId="{E6C30042-376E-494A-879E-8E64132C11D1}" dt="2023-02-20T12:01:23.421" v="870" actId="1076"/>
        <pc:sldMkLst>
          <pc:docMk/>
          <pc:sldMk cId="159115255" sldId="457"/>
        </pc:sldMkLst>
        <pc:spChg chg="add mod">
          <ac:chgData name="Nicolas Smadja" userId="a22391d3-af8a-47db-8c60-7a0bfb081240" providerId="ADAL" clId="{E6C30042-376E-494A-879E-8E64132C11D1}" dt="2023-02-20T11:57:18.663" v="787" actId="1076"/>
          <ac:spMkLst>
            <pc:docMk/>
            <pc:sldMk cId="159115255" sldId="457"/>
            <ac:spMk id="3" creationId="{BB718487-31AE-DB98-8977-56DF6A2DB727}"/>
          </ac:spMkLst>
        </pc:spChg>
        <pc:graphicFrameChg chg="mod modGraphic">
          <ac:chgData name="Nicolas Smadja" userId="a22391d3-af8a-47db-8c60-7a0bfb081240" providerId="ADAL" clId="{E6C30042-376E-494A-879E-8E64132C11D1}" dt="2023-02-20T12:01:23.421" v="870" actId="1076"/>
          <ac:graphicFrameMkLst>
            <pc:docMk/>
            <pc:sldMk cId="159115255" sldId="457"/>
            <ac:graphicFrameMk id="2" creationId="{C582D177-B4A0-75DC-015E-9F6C7A63BCD4}"/>
          </ac:graphicFrameMkLst>
        </pc:graphicFrameChg>
        <pc:picChg chg="add mod">
          <ac:chgData name="Nicolas Smadja" userId="a22391d3-af8a-47db-8c60-7a0bfb081240" providerId="ADAL" clId="{E6C30042-376E-494A-879E-8E64132C11D1}" dt="2023-02-20T11:59:26.519" v="852"/>
          <ac:picMkLst>
            <pc:docMk/>
            <pc:sldMk cId="159115255" sldId="457"/>
            <ac:picMk id="4" creationId="{C5C08442-C464-A52D-230F-84D4B9725716}"/>
          </ac:picMkLst>
        </pc:picChg>
      </pc:sldChg>
      <pc:sldChg chg="addSp modSp mod">
        <pc:chgData name="Nicolas Smadja" userId="a22391d3-af8a-47db-8c60-7a0bfb081240" providerId="ADAL" clId="{E6C30042-376E-494A-879E-8E64132C11D1}" dt="2023-02-20T12:01:31.046" v="873" actId="1076"/>
        <pc:sldMkLst>
          <pc:docMk/>
          <pc:sldMk cId="1878278474" sldId="459"/>
        </pc:sldMkLst>
        <pc:spChg chg="add mod">
          <ac:chgData name="Nicolas Smadja" userId="a22391d3-af8a-47db-8c60-7a0bfb081240" providerId="ADAL" clId="{E6C30042-376E-494A-879E-8E64132C11D1}" dt="2023-02-20T11:57:03.995" v="782"/>
          <ac:spMkLst>
            <pc:docMk/>
            <pc:sldMk cId="1878278474" sldId="459"/>
            <ac:spMk id="3" creationId="{779CC5AD-2F22-7299-B99D-845053E1FF9B}"/>
          </ac:spMkLst>
        </pc:spChg>
        <pc:graphicFrameChg chg="mod modGraphic">
          <ac:chgData name="Nicolas Smadja" userId="a22391d3-af8a-47db-8c60-7a0bfb081240" providerId="ADAL" clId="{E6C30042-376E-494A-879E-8E64132C11D1}" dt="2023-02-20T12:01:31.046" v="873" actId="1076"/>
          <ac:graphicFrameMkLst>
            <pc:docMk/>
            <pc:sldMk cId="1878278474" sldId="459"/>
            <ac:graphicFrameMk id="2" creationId="{C582D177-B4A0-75DC-015E-9F6C7A63BCD4}"/>
          </ac:graphicFrameMkLst>
        </pc:graphicFrameChg>
        <pc:picChg chg="add mod">
          <ac:chgData name="Nicolas Smadja" userId="a22391d3-af8a-47db-8c60-7a0bfb081240" providerId="ADAL" clId="{E6C30042-376E-494A-879E-8E64132C11D1}" dt="2023-02-20T11:59:28.528" v="853"/>
          <ac:picMkLst>
            <pc:docMk/>
            <pc:sldMk cId="1878278474" sldId="459"/>
            <ac:picMk id="4" creationId="{78E725BF-71F6-BAD1-EE93-F09EF664D300}"/>
          </ac:picMkLst>
        </pc:picChg>
      </pc:sldChg>
      <pc:sldChg chg="addSp modSp mod">
        <pc:chgData name="Nicolas Smadja" userId="a22391d3-af8a-47db-8c60-7a0bfb081240" providerId="ADAL" clId="{E6C30042-376E-494A-879E-8E64132C11D1}" dt="2023-02-20T12:01:52.339" v="881" actId="2166"/>
        <pc:sldMkLst>
          <pc:docMk/>
          <pc:sldMk cId="1922269535" sldId="462"/>
        </pc:sldMkLst>
        <pc:spChg chg="add mod">
          <ac:chgData name="Nicolas Smadja" userId="a22391d3-af8a-47db-8c60-7a0bfb081240" providerId="ADAL" clId="{E6C30042-376E-494A-879E-8E64132C11D1}" dt="2023-02-20T11:57:32.084" v="791"/>
          <ac:spMkLst>
            <pc:docMk/>
            <pc:sldMk cId="1922269535" sldId="462"/>
            <ac:spMk id="3" creationId="{86B70EB4-856A-F64B-7F97-395CFCE14CF7}"/>
          </ac:spMkLst>
        </pc:spChg>
        <pc:graphicFrameChg chg="mod modGraphic">
          <ac:chgData name="Nicolas Smadja" userId="a22391d3-af8a-47db-8c60-7a0bfb081240" providerId="ADAL" clId="{E6C30042-376E-494A-879E-8E64132C11D1}" dt="2023-02-20T12:01:52.339" v="881" actId="2166"/>
          <ac:graphicFrameMkLst>
            <pc:docMk/>
            <pc:sldMk cId="1922269535" sldId="462"/>
            <ac:graphicFrameMk id="2" creationId="{C582D177-B4A0-75DC-015E-9F6C7A63BCD4}"/>
          </ac:graphicFrameMkLst>
        </pc:graphicFrameChg>
        <pc:picChg chg="add mod">
          <ac:chgData name="Nicolas Smadja" userId="a22391d3-af8a-47db-8c60-7a0bfb081240" providerId="ADAL" clId="{E6C30042-376E-494A-879E-8E64132C11D1}" dt="2023-02-20T11:59:30.463" v="854"/>
          <ac:picMkLst>
            <pc:docMk/>
            <pc:sldMk cId="1922269535" sldId="462"/>
            <ac:picMk id="4" creationId="{F71EA1D7-3F34-82A6-93C6-C9928E59F855}"/>
          </ac:picMkLst>
        </pc:picChg>
      </pc:sldChg>
      <pc:sldChg chg="addSp modSp mod">
        <pc:chgData name="Nicolas Smadja" userId="a22391d3-af8a-47db-8c60-7a0bfb081240" providerId="ADAL" clId="{E6C30042-376E-494A-879E-8E64132C11D1}" dt="2023-02-20T12:02:07.101" v="884" actId="1076"/>
        <pc:sldMkLst>
          <pc:docMk/>
          <pc:sldMk cId="3189476657" sldId="463"/>
        </pc:sldMkLst>
        <pc:spChg chg="add mod">
          <ac:chgData name="Nicolas Smadja" userId="a22391d3-af8a-47db-8c60-7a0bfb081240" providerId="ADAL" clId="{E6C30042-376E-494A-879E-8E64132C11D1}" dt="2023-02-20T11:57:14.320" v="785" actId="1076"/>
          <ac:spMkLst>
            <pc:docMk/>
            <pc:sldMk cId="3189476657" sldId="463"/>
            <ac:spMk id="3" creationId="{389A0200-ABCF-EAE7-6D3D-16EAEA7E7EF4}"/>
          </ac:spMkLst>
        </pc:spChg>
        <pc:graphicFrameChg chg="mod modGraphic">
          <ac:chgData name="Nicolas Smadja" userId="a22391d3-af8a-47db-8c60-7a0bfb081240" providerId="ADAL" clId="{E6C30042-376E-494A-879E-8E64132C11D1}" dt="2023-02-20T12:02:07.101" v="884" actId="1076"/>
          <ac:graphicFrameMkLst>
            <pc:docMk/>
            <pc:sldMk cId="3189476657" sldId="463"/>
            <ac:graphicFrameMk id="2" creationId="{C582D177-B4A0-75DC-015E-9F6C7A63BCD4}"/>
          </ac:graphicFrameMkLst>
        </pc:graphicFrameChg>
        <pc:picChg chg="add mod">
          <ac:chgData name="Nicolas Smadja" userId="a22391d3-af8a-47db-8c60-7a0bfb081240" providerId="ADAL" clId="{E6C30042-376E-494A-879E-8E64132C11D1}" dt="2023-02-20T11:59:32.530" v="855"/>
          <ac:picMkLst>
            <pc:docMk/>
            <pc:sldMk cId="3189476657" sldId="463"/>
            <ac:picMk id="4" creationId="{D26C6E94-5C15-B13C-2BA6-D0F69E688A99}"/>
          </ac:picMkLst>
        </pc:picChg>
      </pc:sldChg>
      <pc:sldChg chg="addSp modSp mod">
        <pc:chgData name="Nicolas Smadja" userId="a22391d3-af8a-47db-8c60-7a0bfb081240" providerId="ADAL" clId="{E6C30042-376E-494A-879E-8E64132C11D1}" dt="2023-02-20T12:02:23.710" v="889" actId="122"/>
        <pc:sldMkLst>
          <pc:docMk/>
          <pc:sldMk cId="2534131783" sldId="480"/>
        </pc:sldMkLst>
        <pc:spChg chg="add mod">
          <ac:chgData name="Nicolas Smadja" userId="a22391d3-af8a-47db-8c60-7a0bfb081240" providerId="ADAL" clId="{E6C30042-376E-494A-879E-8E64132C11D1}" dt="2023-02-20T11:57:52.675" v="817" actId="20577"/>
          <ac:spMkLst>
            <pc:docMk/>
            <pc:sldMk cId="2534131783" sldId="480"/>
            <ac:spMk id="2" creationId="{0810760F-5B0E-554F-02EC-F252403DA989}"/>
          </ac:spMkLst>
        </pc:spChg>
        <pc:graphicFrameChg chg="mod modGraphic">
          <ac:chgData name="Nicolas Smadja" userId="a22391d3-af8a-47db-8c60-7a0bfb081240" providerId="ADAL" clId="{E6C30042-376E-494A-879E-8E64132C11D1}" dt="2023-02-20T12:02:23.710" v="889" actId="122"/>
          <ac:graphicFrameMkLst>
            <pc:docMk/>
            <pc:sldMk cId="2534131783" sldId="480"/>
            <ac:graphicFrameMk id="3" creationId="{B3E59B81-37AA-ACC1-C7DA-EF3EECF36E41}"/>
          </ac:graphicFrameMkLst>
        </pc:graphicFrameChg>
        <pc:picChg chg="add mod">
          <ac:chgData name="Nicolas Smadja" userId="a22391d3-af8a-47db-8c60-7a0bfb081240" providerId="ADAL" clId="{E6C30042-376E-494A-879E-8E64132C11D1}" dt="2023-02-20T11:59:34.404" v="856"/>
          <ac:picMkLst>
            <pc:docMk/>
            <pc:sldMk cId="2534131783" sldId="480"/>
            <ac:picMk id="4" creationId="{5C2D4FE4-E3A4-4DEB-F22B-53262175D6A0}"/>
          </ac:picMkLst>
        </pc:picChg>
      </pc:sldChg>
      <pc:sldChg chg="addSp delSp modSp mod modNotesTx">
        <pc:chgData name="Nicolas Smadja" userId="a22391d3-af8a-47db-8c60-7a0bfb081240" providerId="ADAL" clId="{E6C30042-376E-494A-879E-8E64132C11D1}" dt="2023-02-20T11:59:36.326" v="857"/>
        <pc:sldMkLst>
          <pc:docMk/>
          <pc:sldMk cId="1874506884" sldId="10333"/>
        </pc:sldMkLst>
        <pc:spChg chg="del mod">
          <ac:chgData name="Nicolas Smadja" userId="a22391d3-af8a-47db-8c60-7a0bfb081240" providerId="ADAL" clId="{E6C30042-376E-494A-879E-8E64132C11D1}" dt="2023-02-20T10:58:33.360" v="599" actId="478"/>
          <ac:spMkLst>
            <pc:docMk/>
            <pc:sldMk cId="1874506884" sldId="10333"/>
            <ac:spMk id="4" creationId="{00000000-0000-0000-0000-000000000000}"/>
          </ac:spMkLst>
        </pc:spChg>
        <pc:picChg chg="add mod">
          <ac:chgData name="Nicolas Smadja" userId="a22391d3-af8a-47db-8c60-7a0bfb081240" providerId="ADAL" clId="{E6C30042-376E-494A-879E-8E64132C11D1}" dt="2023-02-20T11:59:36.326" v="857"/>
          <ac:picMkLst>
            <pc:docMk/>
            <pc:sldMk cId="1874506884" sldId="10333"/>
            <ac:picMk id="3" creationId="{57AC95BD-DCF3-D138-A820-2CAD694A8E11}"/>
          </ac:picMkLst>
        </pc:picChg>
      </pc:sldChg>
      <pc:sldChg chg="addSp delSp modSp mod modNotesTx">
        <pc:chgData name="Nicolas Smadja" userId="a22391d3-af8a-47db-8c60-7a0bfb081240" providerId="ADAL" clId="{E6C30042-376E-494A-879E-8E64132C11D1}" dt="2023-02-20T11:59:39.317" v="858"/>
        <pc:sldMkLst>
          <pc:docMk/>
          <pc:sldMk cId="1794426191" sldId="10334"/>
        </pc:sldMkLst>
        <pc:spChg chg="del mod">
          <ac:chgData name="Nicolas Smadja" userId="a22391d3-af8a-47db-8c60-7a0bfb081240" providerId="ADAL" clId="{E6C30042-376E-494A-879E-8E64132C11D1}" dt="2023-02-20T10:58:31.241" v="598" actId="478"/>
          <ac:spMkLst>
            <pc:docMk/>
            <pc:sldMk cId="1794426191" sldId="10334"/>
            <ac:spMk id="4" creationId="{00000000-0000-0000-0000-000000000000}"/>
          </ac:spMkLst>
        </pc:spChg>
        <pc:picChg chg="add mod">
          <ac:chgData name="Nicolas Smadja" userId="a22391d3-af8a-47db-8c60-7a0bfb081240" providerId="ADAL" clId="{E6C30042-376E-494A-879E-8E64132C11D1}" dt="2023-02-20T11:59:39.317" v="858"/>
          <ac:picMkLst>
            <pc:docMk/>
            <pc:sldMk cId="1794426191" sldId="10334"/>
            <ac:picMk id="3" creationId="{5AEF1687-B9D5-7A19-3053-DEFBD686CF06}"/>
          </ac:picMkLst>
        </pc:picChg>
      </pc:sldChg>
      <pc:sldChg chg="addSp modSp mod">
        <pc:chgData name="Nicolas Smadja" userId="a22391d3-af8a-47db-8c60-7a0bfb081240" providerId="ADAL" clId="{E6C30042-376E-494A-879E-8E64132C11D1}" dt="2023-02-20T11:59:10.649" v="847" actId="1076"/>
        <pc:sldMkLst>
          <pc:docMk/>
          <pc:sldMk cId="3547175412" sldId="10335"/>
        </pc:sldMkLst>
        <pc:picChg chg="add mod">
          <ac:chgData name="Nicolas Smadja" userId="a22391d3-af8a-47db-8c60-7a0bfb081240" providerId="ADAL" clId="{E6C30042-376E-494A-879E-8E64132C11D1}" dt="2023-02-20T11:59:10.649" v="847" actId="1076"/>
          <ac:picMkLst>
            <pc:docMk/>
            <pc:sldMk cId="3547175412" sldId="10335"/>
            <ac:picMk id="3" creationId="{97BBBC9B-2476-FED5-27A5-EF02C937BF3F}"/>
          </ac:picMkLst>
        </pc:picChg>
      </pc:sldChg>
      <pc:sldChg chg="addSp modSp mod">
        <pc:chgData name="Nicolas Smadja" userId="a22391d3-af8a-47db-8c60-7a0bfb081240" providerId="ADAL" clId="{E6C30042-376E-494A-879E-8E64132C11D1}" dt="2023-02-20T12:00:41.500" v="864" actId="113"/>
        <pc:sldMkLst>
          <pc:docMk/>
          <pc:sldMk cId="3556078179" sldId="10337"/>
        </pc:sldMkLst>
        <pc:spChg chg="mod">
          <ac:chgData name="Nicolas Smadja" userId="a22391d3-af8a-47db-8c60-7a0bfb081240" providerId="ADAL" clId="{E6C30042-376E-494A-879E-8E64132C11D1}" dt="2023-02-20T09:58:46.146" v="10"/>
          <ac:spMkLst>
            <pc:docMk/>
            <pc:sldMk cId="3556078179" sldId="10337"/>
            <ac:spMk id="2" creationId="{57C1AA2C-E890-4F4C-CC27-77455C299E7D}"/>
          </ac:spMkLst>
        </pc:spChg>
        <pc:spChg chg="mod">
          <ac:chgData name="Nicolas Smadja" userId="a22391d3-af8a-47db-8c60-7a0bfb081240" providerId="ADAL" clId="{E6C30042-376E-494A-879E-8E64132C11D1}" dt="2023-02-20T12:00:41.500" v="864" actId="113"/>
          <ac:spMkLst>
            <pc:docMk/>
            <pc:sldMk cId="3556078179" sldId="10337"/>
            <ac:spMk id="3" creationId="{08AD2F13-77A2-4FB2-99DB-D765466958C6}"/>
          </ac:spMkLst>
        </pc:spChg>
        <pc:picChg chg="add mod">
          <ac:chgData name="Nicolas Smadja" userId="a22391d3-af8a-47db-8c60-7a0bfb081240" providerId="ADAL" clId="{E6C30042-376E-494A-879E-8E64132C11D1}" dt="2023-02-20T11:59:22.402" v="850"/>
          <ac:picMkLst>
            <pc:docMk/>
            <pc:sldMk cId="3556078179" sldId="10337"/>
            <ac:picMk id="5" creationId="{74E205D9-BD6C-73D6-DBC0-1F65097E559D}"/>
          </ac:picMkLst>
        </pc:picChg>
      </pc:sldChg>
      <pc:sldChg chg="addSp delSp modSp mod">
        <pc:chgData name="Nicolas Smadja" userId="a22391d3-af8a-47db-8c60-7a0bfb081240" providerId="ADAL" clId="{E6C30042-376E-494A-879E-8E64132C11D1}" dt="2023-02-20T11:59:16.744" v="849"/>
        <pc:sldMkLst>
          <pc:docMk/>
          <pc:sldMk cId="203726024" sldId="10338"/>
        </pc:sldMkLst>
        <pc:spChg chg="mod">
          <ac:chgData name="Nicolas Smadja" userId="a22391d3-af8a-47db-8c60-7a0bfb081240" providerId="ADAL" clId="{E6C30042-376E-494A-879E-8E64132C11D1}" dt="2023-02-20T09:58:11.286" v="8" actId="20577"/>
          <ac:spMkLst>
            <pc:docMk/>
            <pc:sldMk cId="203726024" sldId="10338"/>
            <ac:spMk id="2" creationId="{57C1AA2C-E890-4F4C-CC27-77455C299E7D}"/>
          </ac:spMkLst>
        </pc:spChg>
        <pc:spChg chg="add del">
          <ac:chgData name="Nicolas Smadja" userId="a22391d3-af8a-47db-8c60-7a0bfb081240" providerId="ADAL" clId="{E6C30042-376E-494A-879E-8E64132C11D1}" dt="2023-02-20T09:57:57.641" v="1" actId="22"/>
          <ac:spMkLst>
            <pc:docMk/>
            <pc:sldMk cId="203726024" sldId="10338"/>
            <ac:spMk id="6" creationId="{6274408A-95D0-18BA-A8E4-618A9E7A3A5C}"/>
          </ac:spMkLst>
        </pc:spChg>
        <pc:picChg chg="add mod">
          <ac:chgData name="Nicolas Smadja" userId="a22391d3-af8a-47db-8c60-7a0bfb081240" providerId="ADAL" clId="{E6C30042-376E-494A-879E-8E64132C11D1}" dt="2023-02-20T11:59:16.744" v="849"/>
          <ac:picMkLst>
            <pc:docMk/>
            <pc:sldMk cId="203726024" sldId="10338"/>
            <ac:picMk id="5" creationId="{BCB41778-D6C3-8142-76D6-2AD87AEE9155}"/>
          </ac:picMkLst>
        </pc:picChg>
      </pc:sldChg>
      <pc:sldChg chg="addSp delSp modSp mod modNotesTx">
        <pc:chgData name="Nicolas Smadja" userId="a22391d3-af8a-47db-8c60-7a0bfb081240" providerId="ADAL" clId="{E6C30042-376E-494A-879E-8E64132C11D1}" dt="2023-02-20T11:59:42.590" v="859"/>
        <pc:sldMkLst>
          <pc:docMk/>
          <pc:sldMk cId="2731135188" sldId="10339"/>
        </pc:sldMkLst>
        <pc:spChg chg="mod">
          <ac:chgData name="Nicolas Smadja" userId="a22391d3-af8a-47db-8c60-7a0bfb081240" providerId="ADAL" clId="{E6C30042-376E-494A-879E-8E64132C11D1}" dt="2023-02-20T11:58:12.525" v="839" actId="20577"/>
          <ac:spMkLst>
            <pc:docMk/>
            <pc:sldMk cId="2731135188" sldId="10339"/>
            <ac:spMk id="2" creationId="{00000000-0000-0000-0000-000000000000}"/>
          </ac:spMkLst>
        </pc:spChg>
        <pc:spChg chg="add del mod">
          <ac:chgData name="Nicolas Smadja" userId="a22391d3-af8a-47db-8c60-7a0bfb081240" providerId="ADAL" clId="{E6C30042-376E-494A-879E-8E64132C11D1}" dt="2023-02-20T11:55:17.983" v="745" actId="21"/>
          <ac:spMkLst>
            <pc:docMk/>
            <pc:sldMk cId="2731135188" sldId="10339"/>
            <ac:spMk id="3" creationId="{C1D14413-E604-7DDA-BFF7-697E1B1A6687}"/>
          </ac:spMkLst>
        </pc:spChg>
        <pc:spChg chg="del mod">
          <ac:chgData name="Nicolas Smadja" userId="a22391d3-af8a-47db-8c60-7a0bfb081240" providerId="ADAL" clId="{E6C30042-376E-494A-879E-8E64132C11D1}" dt="2023-02-20T10:58:27.309" v="597" actId="478"/>
          <ac:spMkLst>
            <pc:docMk/>
            <pc:sldMk cId="2731135188" sldId="10339"/>
            <ac:spMk id="4" creationId="{00000000-0000-0000-0000-000000000000}"/>
          </ac:spMkLst>
        </pc:spChg>
        <pc:spChg chg="add mod">
          <ac:chgData name="Nicolas Smadja" userId="a22391d3-af8a-47db-8c60-7a0bfb081240" providerId="ADAL" clId="{E6C30042-376E-494A-879E-8E64132C11D1}" dt="2023-02-20T11:55:31.011" v="747" actId="1076"/>
          <ac:spMkLst>
            <pc:docMk/>
            <pc:sldMk cId="2731135188" sldId="10339"/>
            <ac:spMk id="4" creationId="{EF28DEE8-8479-54C9-A310-F72D46F1FD91}"/>
          </ac:spMkLst>
        </pc:spChg>
        <pc:spChg chg="mod">
          <ac:chgData name="Nicolas Smadja" userId="a22391d3-af8a-47db-8c60-7a0bfb081240" providerId="ADAL" clId="{E6C30042-376E-494A-879E-8E64132C11D1}" dt="2023-02-20T11:56:11.560" v="754" actId="20577"/>
          <ac:spMkLst>
            <pc:docMk/>
            <pc:sldMk cId="2731135188" sldId="10339"/>
            <ac:spMk id="9" creationId="{02CDD068-7D39-A876-A41D-CFD0BE05697E}"/>
          </ac:spMkLst>
        </pc:spChg>
        <pc:picChg chg="add mod">
          <ac:chgData name="Nicolas Smadja" userId="a22391d3-af8a-47db-8c60-7a0bfb081240" providerId="ADAL" clId="{E6C30042-376E-494A-879E-8E64132C11D1}" dt="2023-02-20T11:59:42.590" v="859"/>
          <ac:picMkLst>
            <pc:docMk/>
            <pc:sldMk cId="2731135188" sldId="10339"/>
            <ac:picMk id="5" creationId="{91071F77-BB14-18B0-BF33-56A81D9D4834}"/>
          </ac:picMkLst>
        </pc:picChg>
      </pc:sldChg>
      <pc:sldChg chg="addSp delSp modSp add mod">
        <pc:chgData name="Nicolas Smadja" userId="a22391d3-af8a-47db-8c60-7a0bfb081240" providerId="ADAL" clId="{E6C30042-376E-494A-879E-8E64132C11D1}" dt="2023-02-20T11:59:14.425" v="848"/>
        <pc:sldMkLst>
          <pc:docMk/>
          <pc:sldMk cId="2401617190" sldId="10340"/>
        </pc:sldMkLst>
        <pc:spChg chg="mod">
          <ac:chgData name="Nicolas Smadja" userId="a22391d3-af8a-47db-8c60-7a0bfb081240" providerId="ADAL" clId="{E6C30042-376E-494A-879E-8E64132C11D1}" dt="2023-02-20T09:59:05.001" v="53" actId="20577"/>
          <ac:spMkLst>
            <pc:docMk/>
            <pc:sldMk cId="2401617190" sldId="10340"/>
            <ac:spMk id="2" creationId="{57C1AA2C-E890-4F4C-CC27-77455C299E7D}"/>
          </ac:spMkLst>
        </pc:spChg>
        <pc:spChg chg="mod">
          <ac:chgData name="Nicolas Smadja" userId="a22391d3-af8a-47db-8c60-7a0bfb081240" providerId="ADAL" clId="{E6C30042-376E-494A-879E-8E64132C11D1}" dt="2023-02-20T10:00:32.105" v="102"/>
          <ac:spMkLst>
            <pc:docMk/>
            <pc:sldMk cId="2401617190" sldId="10340"/>
            <ac:spMk id="3" creationId="{08AD2F13-77A2-4FB2-99DB-D765466958C6}"/>
          </ac:spMkLst>
        </pc:spChg>
        <pc:spChg chg="del">
          <ac:chgData name="Nicolas Smadja" userId="a22391d3-af8a-47db-8c60-7a0bfb081240" providerId="ADAL" clId="{E6C30042-376E-494A-879E-8E64132C11D1}" dt="2023-02-20T09:59:08.028" v="54" actId="478"/>
          <ac:spMkLst>
            <pc:docMk/>
            <pc:sldMk cId="2401617190" sldId="10340"/>
            <ac:spMk id="4" creationId="{00126F7A-AEC0-CF68-2BDB-8CAA26DF4D96}"/>
          </ac:spMkLst>
        </pc:spChg>
        <pc:spChg chg="add del mod">
          <ac:chgData name="Nicolas Smadja" userId="a22391d3-af8a-47db-8c60-7a0bfb081240" providerId="ADAL" clId="{E6C30042-376E-494A-879E-8E64132C11D1}" dt="2023-02-20T09:59:10.245" v="55" actId="478"/>
          <ac:spMkLst>
            <pc:docMk/>
            <pc:sldMk cId="2401617190" sldId="10340"/>
            <ac:spMk id="6" creationId="{300F3033-8644-770E-0CBC-4CD3A73DD5E2}"/>
          </ac:spMkLst>
        </pc:spChg>
        <pc:picChg chg="add mod">
          <ac:chgData name="Nicolas Smadja" userId="a22391d3-af8a-47db-8c60-7a0bfb081240" providerId="ADAL" clId="{E6C30042-376E-494A-879E-8E64132C11D1}" dt="2023-02-20T11:59:14.425" v="848"/>
          <ac:picMkLst>
            <pc:docMk/>
            <pc:sldMk cId="2401617190" sldId="10340"/>
            <ac:picMk id="4" creationId="{33A05FD6-5884-C29E-77BC-6FD1BEC7CA37}"/>
          </ac:picMkLst>
        </pc:picChg>
      </pc:sldChg>
    </pc:docChg>
  </pc:docChgLst>
  <pc:docChgLst>
    <pc:chgData name="Nicolas Smadja" userId="a22391d3-af8a-47db-8c60-7a0bfb081240" providerId="ADAL" clId="{A1C67D25-5146-47FB-97FE-9075C36735AC}"/>
    <pc:docChg chg="delSld modSld">
      <pc:chgData name="Nicolas Smadja" userId="a22391d3-af8a-47db-8c60-7a0bfb081240" providerId="ADAL" clId="{A1C67D25-5146-47FB-97FE-9075C36735AC}" dt="2023-02-22T08:48:15.618" v="7" actId="47"/>
      <pc:docMkLst>
        <pc:docMk/>
      </pc:docMkLst>
      <pc:sldChg chg="modSp mod">
        <pc:chgData name="Nicolas Smadja" userId="a22391d3-af8a-47db-8c60-7a0bfb081240" providerId="ADAL" clId="{A1C67D25-5146-47FB-97FE-9075C36735AC}" dt="2023-02-22T08:48:04.707" v="4" actId="20577"/>
        <pc:sldMkLst>
          <pc:docMk/>
          <pc:sldMk cId="4047547654" sldId="339"/>
        </pc:sldMkLst>
        <pc:spChg chg="mod">
          <ac:chgData name="Nicolas Smadja" userId="a22391d3-af8a-47db-8c60-7a0bfb081240" providerId="ADAL" clId="{A1C67D25-5146-47FB-97FE-9075C36735AC}" dt="2023-02-22T08:48:04.707" v="4" actId="20577"/>
          <ac:spMkLst>
            <pc:docMk/>
            <pc:sldMk cId="4047547654" sldId="339"/>
            <ac:spMk id="7" creationId="{00000000-0000-0000-0000-000000000000}"/>
          </ac:spMkLst>
        </pc:spChg>
      </pc:sldChg>
      <pc:sldChg chg="del">
        <pc:chgData name="Nicolas Smadja" userId="a22391d3-af8a-47db-8c60-7a0bfb081240" providerId="ADAL" clId="{A1C67D25-5146-47FB-97FE-9075C36735AC}" dt="2023-02-22T08:48:12.210" v="5" actId="47"/>
        <pc:sldMkLst>
          <pc:docMk/>
          <pc:sldMk cId="1874506884" sldId="10333"/>
        </pc:sldMkLst>
      </pc:sldChg>
      <pc:sldChg chg="del">
        <pc:chgData name="Nicolas Smadja" userId="a22391d3-af8a-47db-8c60-7a0bfb081240" providerId="ADAL" clId="{A1C67D25-5146-47FB-97FE-9075C36735AC}" dt="2023-02-22T08:48:13.813" v="6" actId="47"/>
        <pc:sldMkLst>
          <pc:docMk/>
          <pc:sldMk cId="1794426191" sldId="10334"/>
        </pc:sldMkLst>
      </pc:sldChg>
      <pc:sldChg chg="del">
        <pc:chgData name="Nicolas Smadja" userId="a22391d3-af8a-47db-8c60-7a0bfb081240" providerId="ADAL" clId="{A1C67D25-5146-47FB-97FE-9075C36735AC}" dt="2023-02-22T08:48:15.618" v="7" actId="47"/>
        <pc:sldMkLst>
          <pc:docMk/>
          <pc:sldMk cId="2731135188" sldId="10339"/>
        </pc:sldMkLst>
      </pc:sldChg>
    </pc:docChg>
  </pc:docChgLst>
  <pc:docChgLst>
    <pc:chgData name="Nicolas Smadja" userId="a22391d3-af8a-47db-8c60-7a0bfb081240" providerId="ADAL" clId="{455B1128-DCC8-4412-ACA8-75F7D84D2D7F}"/>
    <pc:docChg chg="undo custSel addSld delSld modSld sldOrd">
      <pc:chgData name="Nicolas Smadja" userId="a22391d3-af8a-47db-8c60-7a0bfb081240" providerId="ADAL" clId="{455B1128-DCC8-4412-ACA8-75F7D84D2D7F}" dt="2023-12-04T17:53:00.686" v="815" actId="1076"/>
      <pc:docMkLst>
        <pc:docMk/>
      </pc:docMkLst>
      <pc:sldChg chg="modSp mod">
        <pc:chgData name="Nicolas Smadja" userId="a22391d3-af8a-47db-8c60-7a0bfb081240" providerId="ADAL" clId="{455B1128-DCC8-4412-ACA8-75F7D84D2D7F}" dt="2023-12-04T13:53:23.061" v="796" actId="20577"/>
        <pc:sldMkLst>
          <pc:docMk/>
          <pc:sldMk cId="3077632961" sldId="256"/>
        </pc:sldMkLst>
        <pc:spChg chg="mod">
          <ac:chgData name="Nicolas Smadja" userId="a22391d3-af8a-47db-8c60-7a0bfb081240" providerId="ADAL" clId="{455B1128-DCC8-4412-ACA8-75F7D84D2D7F}" dt="2023-12-04T13:53:23.061" v="796" actId="20577"/>
          <ac:spMkLst>
            <pc:docMk/>
            <pc:sldMk cId="3077632961" sldId="256"/>
            <ac:spMk id="8" creationId="{00000000-0000-0000-0000-000000000000}"/>
          </ac:spMkLst>
        </pc:spChg>
      </pc:sldChg>
      <pc:sldChg chg="modSp mod">
        <pc:chgData name="Nicolas Smadja" userId="a22391d3-af8a-47db-8c60-7a0bfb081240" providerId="ADAL" clId="{455B1128-DCC8-4412-ACA8-75F7D84D2D7F}" dt="2023-11-15T06:22:52.239" v="727" actId="6549"/>
        <pc:sldMkLst>
          <pc:docMk/>
          <pc:sldMk cId="4047547654" sldId="339"/>
        </pc:sldMkLst>
        <pc:spChg chg="mod">
          <ac:chgData name="Nicolas Smadja" userId="a22391d3-af8a-47db-8c60-7a0bfb081240" providerId="ADAL" clId="{455B1128-DCC8-4412-ACA8-75F7D84D2D7F}" dt="2023-11-15T06:22:52.239" v="727" actId="6549"/>
          <ac:spMkLst>
            <pc:docMk/>
            <pc:sldMk cId="4047547654" sldId="339"/>
            <ac:spMk id="7" creationId="{00000000-0000-0000-0000-000000000000}"/>
          </ac:spMkLst>
        </pc:spChg>
      </pc:sldChg>
      <pc:sldChg chg="del">
        <pc:chgData name="Nicolas Smadja" userId="a22391d3-af8a-47db-8c60-7a0bfb081240" providerId="ADAL" clId="{455B1128-DCC8-4412-ACA8-75F7D84D2D7F}" dt="2023-11-15T05:43:08.921" v="23" actId="47"/>
        <pc:sldMkLst>
          <pc:docMk/>
          <pc:sldMk cId="3547175412" sldId="10335"/>
        </pc:sldMkLst>
      </pc:sldChg>
      <pc:sldChg chg="modSp mod">
        <pc:chgData name="Nicolas Smadja" userId="a22391d3-af8a-47db-8c60-7a0bfb081240" providerId="ADAL" clId="{455B1128-DCC8-4412-ACA8-75F7D84D2D7F}" dt="2023-11-15T05:59:31.881" v="65" actId="1076"/>
        <pc:sldMkLst>
          <pc:docMk/>
          <pc:sldMk cId="2401617190" sldId="10340"/>
        </pc:sldMkLst>
        <pc:spChg chg="mod">
          <ac:chgData name="Nicolas Smadja" userId="a22391d3-af8a-47db-8c60-7a0bfb081240" providerId="ADAL" clId="{455B1128-DCC8-4412-ACA8-75F7D84D2D7F}" dt="2023-11-15T05:59:15.753" v="62" actId="20577"/>
          <ac:spMkLst>
            <pc:docMk/>
            <pc:sldMk cId="2401617190" sldId="10340"/>
            <ac:spMk id="2" creationId="{57C1AA2C-E890-4F4C-CC27-77455C299E7D}"/>
          </ac:spMkLst>
        </pc:spChg>
        <pc:spChg chg="mod">
          <ac:chgData name="Nicolas Smadja" userId="a22391d3-af8a-47db-8c60-7a0bfb081240" providerId="ADAL" clId="{455B1128-DCC8-4412-ACA8-75F7D84D2D7F}" dt="2023-11-15T05:54:07.746" v="57" actId="6549"/>
          <ac:spMkLst>
            <pc:docMk/>
            <pc:sldMk cId="2401617190" sldId="10340"/>
            <ac:spMk id="3" creationId="{08AD2F13-77A2-4FB2-99DB-D765466958C6}"/>
          </ac:spMkLst>
        </pc:spChg>
        <pc:picChg chg="mod">
          <ac:chgData name="Nicolas Smadja" userId="a22391d3-af8a-47db-8c60-7a0bfb081240" providerId="ADAL" clId="{455B1128-DCC8-4412-ACA8-75F7D84D2D7F}" dt="2023-11-15T05:59:31.881" v="65" actId="1076"/>
          <ac:picMkLst>
            <pc:docMk/>
            <pc:sldMk cId="2401617190" sldId="10340"/>
            <ac:picMk id="2050" creationId="{F30CB2C2-AC8F-FA2C-60BB-D5DC9EF01F06}"/>
          </ac:picMkLst>
        </pc:picChg>
      </pc:sldChg>
      <pc:sldChg chg="del">
        <pc:chgData name="Nicolas Smadja" userId="a22391d3-af8a-47db-8c60-7a0bfb081240" providerId="ADAL" clId="{455B1128-DCC8-4412-ACA8-75F7D84D2D7F}" dt="2023-11-15T06:27:03.746" v="780" actId="47"/>
        <pc:sldMkLst>
          <pc:docMk/>
          <pc:sldMk cId="2448277123" sldId="10341"/>
        </pc:sldMkLst>
      </pc:sldChg>
      <pc:sldChg chg="del">
        <pc:chgData name="Nicolas Smadja" userId="a22391d3-af8a-47db-8c60-7a0bfb081240" providerId="ADAL" clId="{455B1128-DCC8-4412-ACA8-75F7D84D2D7F}" dt="2023-11-15T05:59:04.214" v="59" actId="47"/>
        <pc:sldMkLst>
          <pc:docMk/>
          <pc:sldMk cId="2162504099" sldId="10343"/>
        </pc:sldMkLst>
      </pc:sldChg>
      <pc:sldChg chg="addSp delSp modSp mod">
        <pc:chgData name="Nicolas Smadja" userId="a22391d3-af8a-47db-8c60-7a0bfb081240" providerId="ADAL" clId="{455B1128-DCC8-4412-ACA8-75F7D84D2D7F}" dt="2023-12-04T17:53:00.686" v="815" actId="1076"/>
        <pc:sldMkLst>
          <pc:docMk/>
          <pc:sldMk cId="3093609207" sldId="10344"/>
        </pc:sldMkLst>
        <pc:spChg chg="mod">
          <ac:chgData name="Nicolas Smadja" userId="a22391d3-af8a-47db-8c60-7a0bfb081240" providerId="ADAL" clId="{455B1128-DCC8-4412-ACA8-75F7D84D2D7F}" dt="2023-11-15T05:59:40.262" v="67" actId="20577"/>
          <ac:spMkLst>
            <pc:docMk/>
            <pc:sldMk cId="3093609207" sldId="10344"/>
            <ac:spMk id="2" creationId="{57C1AA2C-E890-4F4C-CC27-77455C299E7D}"/>
          </ac:spMkLst>
        </pc:spChg>
        <pc:picChg chg="del">
          <ac:chgData name="Nicolas Smadja" userId="a22391d3-af8a-47db-8c60-7a0bfb081240" providerId="ADAL" clId="{455B1128-DCC8-4412-ACA8-75F7D84D2D7F}" dt="2023-12-04T17:52:52.806" v="812" actId="478"/>
          <ac:picMkLst>
            <pc:docMk/>
            <pc:sldMk cId="3093609207" sldId="10344"/>
            <ac:picMk id="6" creationId="{A7F5F215-46C4-BF42-0FC7-3132E898C66F}"/>
          </ac:picMkLst>
        </pc:picChg>
        <pc:picChg chg="add mod">
          <ac:chgData name="Nicolas Smadja" userId="a22391d3-af8a-47db-8c60-7a0bfb081240" providerId="ADAL" clId="{455B1128-DCC8-4412-ACA8-75F7D84D2D7F}" dt="2023-12-04T17:53:00.686" v="815" actId="1076"/>
          <ac:picMkLst>
            <pc:docMk/>
            <pc:sldMk cId="3093609207" sldId="10344"/>
            <ac:picMk id="7" creationId="{52E7EC78-0810-ABED-7B30-95C1B6906FE0}"/>
          </ac:picMkLst>
        </pc:picChg>
      </pc:sldChg>
      <pc:sldChg chg="modSp add mod">
        <pc:chgData name="Nicolas Smadja" userId="a22391d3-af8a-47db-8c60-7a0bfb081240" providerId="ADAL" clId="{455B1128-DCC8-4412-ACA8-75F7D84D2D7F}" dt="2023-11-15T06:15:57.611" v="270" actId="6549"/>
        <pc:sldMkLst>
          <pc:docMk/>
          <pc:sldMk cId="3272995518" sldId="10345"/>
        </pc:sldMkLst>
        <pc:spChg chg="mod">
          <ac:chgData name="Nicolas Smadja" userId="a22391d3-af8a-47db-8c60-7a0bfb081240" providerId="ADAL" clId="{455B1128-DCC8-4412-ACA8-75F7D84D2D7F}" dt="2023-11-15T06:15:57.611" v="270" actId="6549"/>
          <ac:spMkLst>
            <pc:docMk/>
            <pc:sldMk cId="3272995518" sldId="10345"/>
            <ac:spMk id="2" creationId="{57C1AA2C-E890-4F4C-CC27-77455C299E7D}"/>
          </ac:spMkLst>
        </pc:spChg>
      </pc:sldChg>
      <pc:sldChg chg="modSp add mod">
        <pc:chgData name="Nicolas Smadja" userId="a22391d3-af8a-47db-8c60-7a0bfb081240" providerId="ADAL" clId="{455B1128-DCC8-4412-ACA8-75F7D84D2D7F}" dt="2023-11-15T06:16:03.432" v="276" actId="6549"/>
        <pc:sldMkLst>
          <pc:docMk/>
          <pc:sldMk cId="3303835439" sldId="10346"/>
        </pc:sldMkLst>
        <pc:spChg chg="mod">
          <ac:chgData name="Nicolas Smadja" userId="a22391d3-af8a-47db-8c60-7a0bfb081240" providerId="ADAL" clId="{455B1128-DCC8-4412-ACA8-75F7D84D2D7F}" dt="2023-11-15T06:16:03.432" v="276" actId="6549"/>
          <ac:spMkLst>
            <pc:docMk/>
            <pc:sldMk cId="3303835439" sldId="10346"/>
            <ac:spMk id="2" creationId="{57C1AA2C-E890-4F4C-CC27-77455C299E7D}"/>
          </ac:spMkLst>
        </pc:spChg>
      </pc:sldChg>
      <pc:sldChg chg="modSp add mod">
        <pc:chgData name="Nicolas Smadja" userId="a22391d3-af8a-47db-8c60-7a0bfb081240" providerId="ADAL" clId="{455B1128-DCC8-4412-ACA8-75F7D84D2D7F}" dt="2023-11-15T06:16:07.998" v="280" actId="6549"/>
        <pc:sldMkLst>
          <pc:docMk/>
          <pc:sldMk cId="3318563371" sldId="10347"/>
        </pc:sldMkLst>
        <pc:spChg chg="mod">
          <ac:chgData name="Nicolas Smadja" userId="a22391d3-af8a-47db-8c60-7a0bfb081240" providerId="ADAL" clId="{455B1128-DCC8-4412-ACA8-75F7D84D2D7F}" dt="2023-11-15T06:16:07.998" v="280" actId="6549"/>
          <ac:spMkLst>
            <pc:docMk/>
            <pc:sldMk cId="3318563371" sldId="10347"/>
            <ac:spMk id="2" creationId="{57C1AA2C-E890-4F4C-CC27-77455C299E7D}"/>
          </ac:spMkLst>
        </pc:spChg>
      </pc:sldChg>
      <pc:sldChg chg="modSp add mod">
        <pc:chgData name="Nicolas Smadja" userId="a22391d3-af8a-47db-8c60-7a0bfb081240" providerId="ADAL" clId="{455B1128-DCC8-4412-ACA8-75F7D84D2D7F}" dt="2023-11-15T06:26:53.556" v="779" actId="113"/>
        <pc:sldMkLst>
          <pc:docMk/>
          <pc:sldMk cId="1281051712" sldId="10348"/>
        </pc:sldMkLst>
        <pc:spChg chg="mod">
          <ac:chgData name="Nicolas Smadja" userId="a22391d3-af8a-47db-8c60-7a0bfb081240" providerId="ADAL" clId="{455B1128-DCC8-4412-ACA8-75F7D84D2D7F}" dt="2023-11-15T06:26:53.556" v="779" actId="113"/>
          <ac:spMkLst>
            <pc:docMk/>
            <pc:sldMk cId="1281051712" sldId="10348"/>
            <ac:spMk id="5" creationId="{04A02019-4754-EFFA-6BEB-2C56DB932FD0}"/>
          </ac:spMkLst>
        </pc:spChg>
      </pc:sldChg>
      <pc:sldChg chg="modSp add mod">
        <pc:chgData name="Nicolas Smadja" userId="a22391d3-af8a-47db-8c60-7a0bfb081240" providerId="ADAL" clId="{455B1128-DCC8-4412-ACA8-75F7D84D2D7F}" dt="2023-11-15T06:26:15.292" v="776" actId="27636"/>
        <pc:sldMkLst>
          <pc:docMk/>
          <pc:sldMk cId="573548084" sldId="10349"/>
        </pc:sldMkLst>
        <pc:spChg chg="mod">
          <ac:chgData name="Nicolas Smadja" userId="a22391d3-af8a-47db-8c60-7a0bfb081240" providerId="ADAL" clId="{455B1128-DCC8-4412-ACA8-75F7D84D2D7F}" dt="2023-11-15T05:59:56.325" v="72" actId="6549"/>
          <ac:spMkLst>
            <pc:docMk/>
            <pc:sldMk cId="573548084" sldId="10349"/>
            <ac:spMk id="2" creationId="{57C1AA2C-E890-4F4C-CC27-77455C299E7D}"/>
          </ac:spMkLst>
        </pc:spChg>
        <pc:spChg chg="mod">
          <ac:chgData name="Nicolas Smadja" userId="a22391d3-af8a-47db-8c60-7a0bfb081240" providerId="ADAL" clId="{455B1128-DCC8-4412-ACA8-75F7D84D2D7F}" dt="2023-11-15T06:26:15.292" v="776" actId="27636"/>
          <ac:spMkLst>
            <pc:docMk/>
            <pc:sldMk cId="573548084" sldId="10349"/>
            <ac:spMk id="3" creationId="{08AD2F13-77A2-4FB2-99DB-D765466958C6}"/>
          </ac:spMkLst>
        </pc:spChg>
      </pc:sldChg>
      <pc:sldChg chg="modSp add mod ord">
        <pc:chgData name="Nicolas Smadja" userId="a22391d3-af8a-47db-8c60-7a0bfb081240" providerId="ADAL" clId="{455B1128-DCC8-4412-ACA8-75F7D84D2D7F}" dt="2023-12-04T15:15:09.127" v="810" actId="6549"/>
        <pc:sldMkLst>
          <pc:docMk/>
          <pc:sldMk cId="2263672152" sldId="10350"/>
        </pc:sldMkLst>
        <pc:spChg chg="mod">
          <ac:chgData name="Nicolas Smadja" userId="a22391d3-af8a-47db-8c60-7a0bfb081240" providerId="ADAL" clId="{455B1128-DCC8-4412-ACA8-75F7D84D2D7F}" dt="2023-12-04T15:15:09.127" v="810" actId="6549"/>
          <ac:spMkLst>
            <pc:docMk/>
            <pc:sldMk cId="2263672152" sldId="10350"/>
            <ac:spMk id="3" creationId="{08AD2F13-77A2-4FB2-99DB-D765466958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EE0A5-8707-4476-B9FF-0BF39A7CFA91}" type="datetimeFigureOut">
              <a:rPr lang="fr-FR" smtClean="0"/>
              <a:t>04/12/2023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89886-EDD4-42DF-8043-5792AA18F992}" type="slidenum">
              <a:rPr lang="fr-FR" smtClean="0"/>
              <a:t>‹#›</a:t>
            </a:fld>
            <a:endParaRPr lang="fr-FR"/>
          </a:p>
        </p:txBody>
      </p:sp>
    </p:spTree>
    <p:extLst>
      <p:ext uri="{BB962C8B-B14F-4D97-AF65-F5344CB8AC3E}">
        <p14:creationId xmlns:p14="http://schemas.microsoft.com/office/powerpoint/2010/main" val="197408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1</a:t>
            </a:fld>
            <a:endParaRPr lang="fr-FR"/>
          </a:p>
        </p:txBody>
      </p:sp>
    </p:spTree>
    <p:extLst>
      <p:ext uri="{BB962C8B-B14F-4D97-AF65-F5344CB8AC3E}">
        <p14:creationId xmlns:p14="http://schemas.microsoft.com/office/powerpoint/2010/main" val="12297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92DEDA0F-3B21-4F0D-BE67-6E6FA52F5A68}" type="slidenum">
              <a:rPr lang="fr-FR" smtClean="0"/>
              <a:t>2</a:t>
            </a:fld>
            <a:endParaRPr lang="fr-FR"/>
          </a:p>
        </p:txBody>
      </p:sp>
    </p:spTree>
    <p:extLst>
      <p:ext uri="{BB962C8B-B14F-4D97-AF65-F5344CB8AC3E}">
        <p14:creationId xmlns:p14="http://schemas.microsoft.com/office/powerpoint/2010/main" val="299464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https://www.ecologie.gouv.fr/solaire</a:t>
            </a:r>
          </a:p>
          <a:p>
            <a:r>
              <a:rPr lang="fr-FR" dirty="0"/>
              <a:t>https://www.ecologie.gouv.fr/eolien-terrestre</a:t>
            </a:r>
          </a:p>
        </p:txBody>
      </p:sp>
      <p:sp>
        <p:nvSpPr>
          <p:cNvPr id="4" name="Slide Number Placeholder 3"/>
          <p:cNvSpPr>
            <a:spLocks noGrp="1"/>
          </p:cNvSpPr>
          <p:nvPr>
            <p:ph type="sldNum" sz="quarter" idx="5"/>
          </p:nvPr>
        </p:nvSpPr>
        <p:spPr/>
        <p:txBody>
          <a:bodyPr/>
          <a:lstStyle/>
          <a:p>
            <a:fld id="{2EF89886-EDD4-42DF-8043-5792AA18F992}" type="slidenum">
              <a:rPr lang="fr-FR" smtClean="0"/>
              <a:t>5</a:t>
            </a:fld>
            <a:endParaRPr lang="fr-FR"/>
          </a:p>
        </p:txBody>
      </p:sp>
    </p:spTree>
    <p:extLst>
      <p:ext uri="{BB962C8B-B14F-4D97-AF65-F5344CB8AC3E}">
        <p14:creationId xmlns:p14="http://schemas.microsoft.com/office/powerpoint/2010/main" val="270080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6</a:t>
            </a:fld>
            <a:endParaRPr lang="fr-FR"/>
          </a:p>
        </p:txBody>
      </p:sp>
    </p:spTree>
    <p:extLst>
      <p:ext uri="{BB962C8B-B14F-4D97-AF65-F5344CB8AC3E}">
        <p14:creationId xmlns:p14="http://schemas.microsoft.com/office/powerpoint/2010/main" val="367196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7</a:t>
            </a:fld>
            <a:endParaRPr lang="fr-FR"/>
          </a:p>
        </p:txBody>
      </p:sp>
    </p:spTree>
    <p:extLst>
      <p:ext uri="{BB962C8B-B14F-4D97-AF65-F5344CB8AC3E}">
        <p14:creationId xmlns:p14="http://schemas.microsoft.com/office/powerpoint/2010/main" val="163886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8</a:t>
            </a:fld>
            <a:endParaRPr lang="fr-FR"/>
          </a:p>
        </p:txBody>
      </p:sp>
    </p:spTree>
    <p:extLst>
      <p:ext uri="{BB962C8B-B14F-4D97-AF65-F5344CB8AC3E}">
        <p14:creationId xmlns:p14="http://schemas.microsoft.com/office/powerpoint/2010/main" val="92231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9</a:t>
            </a:fld>
            <a:endParaRPr lang="fr-FR"/>
          </a:p>
        </p:txBody>
      </p:sp>
    </p:spTree>
    <p:extLst>
      <p:ext uri="{BB962C8B-B14F-4D97-AF65-F5344CB8AC3E}">
        <p14:creationId xmlns:p14="http://schemas.microsoft.com/office/powerpoint/2010/main" val="115000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https://afje.org/editorial/publication/pdf/641c1fd6bb61d668341284.pdf</a:t>
            </a:r>
          </a:p>
        </p:txBody>
      </p:sp>
      <p:sp>
        <p:nvSpPr>
          <p:cNvPr id="4" name="Slide Number Placeholder 3"/>
          <p:cNvSpPr>
            <a:spLocks noGrp="1"/>
          </p:cNvSpPr>
          <p:nvPr>
            <p:ph type="sldNum" sz="quarter" idx="5"/>
          </p:nvPr>
        </p:nvSpPr>
        <p:spPr/>
        <p:txBody>
          <a:bodyPr/>
          <a:lstStyle/>
          <a:p>
            <a:fld id="{2EF89886-EDD4-42DF-8043-5792AA18F992}" type="slidenum">
              <a:rPr lang="fr-FR" smtClean="0"/>
              <a:t>10</a:t>
            </a:fld>
            <a:endParaRPr lang="fr-FR"/>
          </a:p>
        </p:txBody>
      </p:sp>
    </p:spTree>
    <p:extLst>
      <p:ext uri="{BB962C8B-B14F-4D97-AF65-F5344CB8AC3E}">
        <p14:creationId xmlns:p14="http://schemas.microsoft.com/office/powerpoint/2010/main" val="182058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04/12/2023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51974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04/12/2023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78620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04/12/2023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0193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1" y="88725"/>
            <a:ext cx="10515601" cy="384721"/>
          </a:xfrm>
        </p:spPr>
        <p:txBody>
          <a:bodyPr/>
          <a:lstStyle>
            <a:lvl1pPr>
              <a:defRPr>
                <a:solidFill>
                  <a:srgbClr val="0063B3"/>
                </a:solidFill>
              </a:defRPr>
            </a:lvl1pPr>
          </a:lstStyle>
          <a:p>
            <a:r>
              <a:rPr lang="fr-FR"/>
              <a:t>Modifiez le style du titre</a:t>
            </a:r>
          </a:p>
        </p:txBody>
      </p:sp>
      <p:sp>
        <p:nvSpPr>
          <p:cNvPr id="3" name="Espace réservé du contenu 2"/>
          <p:cNvSpPr>
            <a:spLocks noGrp="1"/>
          </p:cNvSpPr>
          <p:nvPr>
            <p:ph idx="1"/>
          </p:nvPr>
        </p:nvSpPr>
        <p:spPr>
          <a:xfrm>
            <a:off x="609600" y="1577341"/>
            <a:ext cx="10972800" cy="1384995"/>
          </a:xfrm>
        </p:spPr>
        <p:txBody>
          <a:bodyPr/>
          <a:lstStyle>
            <a:lvl1pPr>
              <a:buClr>
                <a:srgbClr val="57B68C"/>
              </a:buClr>
              <a:defRPr>
                <a:solidFill>
                  <a:srgbClr val="0058A4"/>
                </a:solidFill>
              </a:defRPr>
            </a:lvl1pPr>
            <a:lvl2pPr>
              <a:buClr>
                <a:srgbClr val="57B68C"/>
              </a:buClr>
              <a:defRPr>
                <a:solidFill>
                  <a:schemeClr val="bg2">
                    <a:lumMod val="25000"/>
                  </a:schemeClr>
                </a:solidFill>
                <a:latin typeface="+mn-lt"/>
              </a:defRPr>
            </a:lvl2pPr>
            <a:lvl3pPr>
              <a:buClr>
                <a:srgbClr val="57B68C"/>
              </a:buClr>
              <a:defRPr>
                <a:solidFill>
                  <a:schemeClr val="bg2">
                    <a:lumMod val="25000"/>
                  </a:schemeClr>
                </a:solidFill>
                <a:latin typeface="+mn-lt"/>
              </a:defRPr>
            </a:lvl3pPr>
            <a:lvl4pPr>
              <a:buClr>
                <a:srgbClr val="57B68C"/>
              </a:buClr>
              <a:defRPr>
                <a:solidFill>
                  <a:schemeClr val="bg2">
                    <a:lumMod val="25000"/>
                  </a:schemeClr>
                </a:solidFill>
                <a:latin typeface="+mn-lt"/>
              </a:defRPr>
            </a:lvl4pPr>
            <a:lvl5pPr>
              <a:buClr>
                <a:srgbClr val="57B68C"/>
              </a:buClr>
              <a:defRPr>
                <a:solidFill>
                  <a:schemeClr val="bg2">
                    <a:lumMod val="25000"/>
                  </a:schemeClr>
                </a:solidFill>
                <a:latin typeface="+mn-l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11734291" y="6582106"/>
            <a:ext cx="287867" cy="384721"/>
          </a:xfrm>
        </p:spPr>
        <p:txBody>
          <a:bodyPr/>
          <a:lstStyle/>
          <a:p>
            <a:fld id="{DB6CAC91-78B7-4124-8053-4F04E0A45B03}" type="slidenum">
              <a:rPr lang="fr-FR" smtClean="0"/>
              <a:pPr/>
              <a:t>‹#›</a:t>
            </a:fld>
            <a:endParaRPr lang="fr-F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26" t="20813" r="78211" b="67052"/>
          <a:stretch/>
        </p:blipFill>
        <p:spPr>
          <a:xfrm rot="19343263">
            <a:off x="11254481" y="6445995"/>
            <a:ext cx="198640" cy="228600"/>
          </a:xfrm>
          <a:prstGeom prst="rect">
            <a:avLst/>
          </a:prstGeom>
        </p:spPr>
      </p:pic>
      <p:sp>
        <p:nvSpPr>
          <p:cNvPr id="10" name="Espace réservé du pied de page 4"/>
          <p:cNvSpPr>
            <a:spLocks noGrp="1"/>
          </p:cNvSpPr>
          <p:nvPr>
            <p:ph type="ftr" sz="quarter" idx="11"/>
          </p:nvPr>
        </p:nvSpPr>
        <p:spPr>
          <a:xfrm>
            <a:off x="4038600" y="6397447"/>
            <a:ext cx="4114800" cy="126958"/>
          </a:xfrm>
        </p:spPr>
        <p:txBody>
          <a:bodyPr/>
          <a:lstStyle>
            <a:lvl1pPr>
              <a:defRPr sz="825">
                <a:solidFill>
                  <a:srgbClr val="57B68C"/>
                </a:solidFill>
                <a:latin typeface="Replica-Light" panose="02000503030000020004" pitchFamily="2" charset="0"/>
              </a:defRPr>
            </a:lvl1pPr>
          </a:lstStyle>
          <a:p>
            <a:endParaRPr lang="fr-FR"/>
          </a:p>
        </p:txBody>
      </p:sp>
      <p:sp>
        <p:nvSpPr>
          <p:cNvPr id="14" name="Espace réservé du texte 2"/>
          <p:cNvSpPr>
            <a:spLocks noGrp="1"/>
          </p:cNvSpPr>
          <p:nvPr>
            <p:ph type="body" idx="13"/>
          </p:nvPr>
        </p:nvSpPr>
        <p:spPr>
          <a:xfrm>
            <a:off x="838201" y="978741"/>
            <a:ext cx="10515601" cy="420705"/>
          </a:xfrm>
        </p:spPr>
        <p:txBody>
          <a:bodyPr>
            <a:normAutofit/>
          </a:bodyPr>
          <a:lstStyle>
            <a:lvl1pPr marL="0" indent="0">
              <a:buFontTx/>
              <a:buNone/>
              <a:defRPr sz="1350">
                <a:solidFill>
                  <a:srgbClr val="57B68C"/>
                </a:solidFill>
                <a:latin typeface="+mj-lt"/>
              </a:defRPr>
            </a:lvl1pPr>
          </a:lstStyle>
          <a:p>
            <a:endParaRPr lang="fr-FR"/>
          </a:p>
        </p:txBody>
      </p:sp>
      <p:sp>
        <p:nvSpPr>
          <p:cNvPr id="16" name="Espace réservé de la date 3"/>
          <p:cNvSpPr>
            <a:spLocks noGrp="1"/>
          </p:cNvSpPr>
          <p:nvPr>
            <p:ph type="dt" sz="half" idx="10"/>
          </p:nvPr>
        </p:nvSpPr>
        <p:spPr>
          <a:xfrm>
            <a:off x="8662738" y="6478779"/>
            <a:ext cx="2124135" cy="121252"/>
          </a:xfrm>
          <a:prstGeom prst="rect">
            <a:avLst/>
          </a:prstGeom>
        </p:spPr>
        <p:txBody>
          <a:bodyPr/>
          <a:lstStyle>
            <a:lvl1pPr>
              <a:defRPr sz="788">
                <a:solidFill>
                  <a:srgbClr val="0058A4"/>
                </a:solidFill>
                <a:latin typeface="Replica-Bold" panose="02000503030000020004" pitchFamily="2" charset="0"/>
              </a:defRPr>
            </a:lvl1pPr>
          </a:lstStyle>
          <a:p>
            <a:pPr algn="r"/>
            <a:r>
              <a:rPr lang="fr-FR"/>
              <a:t>Modifiez les styles</a:t>
            </a:r>
          </a:p>
        </p:txBody>
      </p:sp>
    </p:spTree>
    <p:extLst>
      <p:ext uri="{BB962C8B-B14F-4D97-AF65-F5344CB8AC3E}">
        <p14:creationId xmlns:p14="http://schemas.microsoft.com/office/powerpoint/2010/main" val="132515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04/12/2023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81732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04/12/2023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7059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E3E6374-88F1-40CA-A9D3-57D48B432726}" type="datetimeFigureOut">
              <a:rPr lang="fr-FR" smtClean="0"/>
              <a:t>04/12/2023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18709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E3E6374-88F1-40CA-A9D3-57D48B432726}" type="datetimeFigureOut">
              <a:rPr lang="fr-FR" smtClean="0"/>
              <a:t>04/12/2023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274038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E3E6374-88F1-40CA-A9D3-57D48B432726}" type="datetimeFigureOut">
              <a:rPr lang="fr-FR" smtClean="0"/>
              <a:t>04/12/2023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15321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3E6374-88F1-40CA-A9D3-57D48B432726}" type="datetimeFigureOut">
              <a:rPr lang="fr-FR" smtClean="0"/>
              <a:t>04/12/2023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4569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04/12/2023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34721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04/12/2023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9280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E6374-88F1-40CA-A9D3-57D48B432726}" type="datetimeFigureOut">
              <a:rPr lang="fr-FR" smtClean="0"/>
              <a:t>04/12/2023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AB16-1011-45E6-A396-D7142F7E7A3D}" type="slidenum">
              <a:rPr lang="fr-FR" smtClean="0"/>
              <a:t>‹#›</a:t>
            </a:fld>
            <a:endParaRPr lang="fr-FR"/>
          </a:p>
        </p:txBody>
      </p:sp>
    </p:spTree>
    <p:extLst>
      <p:ext uri="{BB962C8B-B14F-4D97-AF65-F5344CB8AC3E}">
        <p14:creationId xmlns:p14="http://schemas.microsoft.com/office/powerpoint/2010/main" val="27402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linkedin.com/feed/update/urn:li:activity:7117148193548562433/" TargetMode="External"/><Relationship Id="rId4" Type="http://schemas.openxmlformats.org/officeDocument/2006/relationships/hyperlink" Target="https://forms.office.com/Pages/ResponsePage.aspx?id=DQSIkWdsW0yxEjajBLZtrQAAAAAAAAAAAAMAAGfyFZJURTlVNEpDSVc2RFRQMzhZTDA4Wlo4RVFIQS4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company/avenirs-energetiques/" TargetMode="External"/><Relationship Id="rId2" Type="http://schemas.openxmlformats.org/officeDocument/2006/relationships/hyperlink" Target="https://www.linkedin.com/feed/update/urn:li:activity:7134790476930408450" TargetMode="Externa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inkedin.com/company/avenirs-energetiques/"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linkedin.com/feed/update/urn:li:activity:7122680138130956288" TargetMode="External"/><Relationship Id="rId7" Type="http://schemas.openxmlformats.org/officeDocument/2006/relationships/hyperlink" Target="https://www.linkedin.com/posts/amandine-delsaux-bb8aa365_aeznergie-daezplafonnement-plf2024-activity-7128394590411190272-M4cM?utm_source=share&amp;utm_medium=member_desktop"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assemblee-nationale.fr/dyn/16/textes/l16t0178_texte-adopte-provisoire.pdf" TargetMode="External"/><Relationship Id="rId5" Type="http://schemas.openxmlformats.org/officeDocument/2006/relationships/hyperlink" Target="https://www.linkedin.com/posts/sandra-hahn-duraffourg-aab54284_red-3-activity-7125157123696553984-khH7?utm_source=share&amp;utm_medium=member_desktop" TargetMode="External"/><Relationship Id="rId4" Type="http://schemas.openxmlformats.org/officeDocument/2006/relationships/hyperlink" Target="https://blog.gossement-avocats.com/blog/environnement/la-directive-red-iii-du-18-octob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ceta/id/CETATEXT000048157016?init=true&amp;page=1&amp;query=&amp;searchField=ALL&amp;tab_selection=ceta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legifrance.gouv.fr/ceta/id/CETATEXT000048156992?init=true&amp;page=1&amp;query=464855&amp;searchField=ALL&amp;tab_selection=all" TargetMode="External"/><Relationship Id="rId4" Type="http://schemas.openxmlformats.org/officeDocument/2006/relationships/hyperlink" Target="https://www.legifrance.gouv.fr/ceta/id/CETATEXT000048156982?juridiction=CONSEIL_ETAT&amp;juridiction=COURS_APPEL&amp;juridiction=TRIBUNAL_ADMINISTATIF&amp;juridiction=TRIBUNAL_CONFLIT&amp;page=1&amp;pageSize=100&amp;query=%C3%A9nergie&amp;searchField=ALL&amp;searchType=ALL&amp;sortValue=DATE_DESC&amp;tab_selection=ceta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jorf/id/JORFTEXT000047989236"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legifrance.gouv.fr/jorf/id/JORFTEXT000048166309" TargetMode="External"/><Relationship Id="rId4" Type="http://schemas.openxmlformats.org/officeDocument/2006/relationships/hyperlink" Target="https://www.legifrance.gouv.fr/jorf/id/JORFTEXT000048039013?datePublication=&amp;dateSignature=01%2F07%2F2023+%3E+30%2F09%2F2023&amp;isAdvancedResult=&amp;page=2&amp;pageSize=10&amp;query=droit+des+%C3%A9nergies&amp;searchField=ALL&amp;searchProximity=&amp;searchType=ALL&amp;sortValue=SIGNATURE_DATE_DESC&amp;tab_selection=jorf&amp;typePagination=DEFAU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FR/TXT/HTML/?uri=CELEX:32023L1791&amp;qid=1696881409637"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ec.europa.eu/commission/presscorner/detail/en/IP_23_4754" TargetMode="External"/><Relationship Id="rId4" Type="http://schemas.openxmlformats.org/officeDocument/2006/relationships/hyperlink" Target="https://eur-lex.europa.eu/legal-content/FR/TXT/?uri=CONSIL%3APE_36_2023_INIT&amp;qid=16968814096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02958" y="4795284"/>
            <a:ext cx="2434856" cy="338554"/>
          </a:xfrm>
          <a:prstGeom prst="rect">
            <a:avLst/>
          </a:prstGeom>
          <a:noFill/>
        </p:spPr>
        <p:txBody>
          <a:bodyPr wrap="square" rtlCol="0">
            <a:spAutoFit/>
          </a:bodyPr>
          <a:lstStyle/>
          <a:p>
            <a:pPr algn="ctr"/>
            <a:r>
              <a:rPr lang="fr-FR" sz="1600" dirty="0">
                <a:solidFill>
                  <a:schemeClr val="bg1"/>
                </a:solidFill>
                <a:latin typeface="Arial" panose="020B0604020202020204" pitchFamily="34" charset="0"/>
                <a:cs typeface="Arial" panose="020B0604020202020204" pitchFamily="34" charset="0"/>
              </a:rPr>
              <a:t>04 Décembre 2023</a:t>
            </a:r>
          </a:p>
        </p:txBody>
      </p:sp>
      <p:sp>
        <p:nvSpPr>
          <p:cNvPr id="7" name="ZoneTexte 6"/>
          <p:cNvSpPr txBox="1"/>
          <p:nvPr/>
        </p:nvSpPr>
        <p:spPr>
          <a:xfrm>
            <a:off x="-611372" y="1472073"/>
            <a:ext cx="8463516" cy="2308324"/>
          </a:xfrm>
          <a:prstGeom prst="rect">
            <a:avLst/>
          </a:prstGeom>
          <a:noFill/>
        </p:spPr>
        <p:txBody>
          <a:bodyPr wrap="square" rtlCol="0">
            <a:spAutoFit/>
          </a:bodyPr>
          <a:lstStyle/>
          <a:p>
            <a:pPr algn="ctr"/>
            <a:r>
              <a:rPr lang="fr-FR" sz="4800" b="1">
                <a:solidFill>
                  <a:schemeClr val="bg1"/>
                </a:solidFill>
                <a:latin typeface="Futura Md BT" panose="020B0602020204020303" pitchFamily="34" charset="0"/>
              </a:rPr>
              <a:t>Réunion d’actualités</a:t>
            </a:r>
          </a:p>
          <a:p>
            <a:pPr algn="ctr"/>
            <a:r>
              <a:rPr lang="fr-FR" sz="4800" b="1">
                <a:solidFill>
                  <a:schemeClr val="bg1"/>
                </a:solidFill>
                <a:latin typeface="Futura Md BT" panose="020B0602020204020303" pitchFamily="34" charset="0"/>
              </a:rPr>
              <a:t>Experts Energies</a:t>
            </a:r>
          </a:p>
          <a:p>
            <a:pPr algn="ctr"/>
            <a:endParaRPr lang="fr-FR" sz="4800" b="1">
              <a:solidFill>
                <a:schemeClr val="bg1"/>
              </a:solidFill>
              <a:latin typeface="Futura Md BT" panose="020B0602020204020303" pitchFamily="34" charset="0"/>
            </a:endParaRPr>
          </a:p>
        </p:txBody>
      </p:sp>
      <p:pic>
        <p:nvPicPr>
          <p:cNvPr id="11" name="Image 10">
            <a:extLst>
              <a:ext uri="{FF2B5EF4-FFF2-40B4-BE49-F238E27FC236}">
                <a16:creationId xmlns:a16="http://schemas.microsoft.com/office/drawing/2014/main" id="{F513E49C-A942-4A16-9468-465C0BB6CD01}"/>
              </a:ext>
            </a:extLst>
          </p:cNvPr>
          <p:cNvPicPr>
            <a:picLocks noChangeAspect="1"/>
          </p:cNvPicPr>
          <p:nvPr/>
        </p:nvPicPr>
        <p:blipFill>
          <a:blip r:embed="rId4"/>
          <a:stretch>
            <a:fillRect/>
          </a:stretch>
        </p:blipFill>
        <p:spPr>
          <a:xfrm>
            <a:off x="3285106" y="5705812"/>
            <a:ext cx="887424" cy="885825"/>
          </a:xfrm>
          <a:prstGeom prst="rect">
            <a:avLst/>
          </a:prstGeom>
        </p:spPr>
      </p:pic>
    </p:spTree>
    <p:extLst>
      <p:ext uri="{BB962C8B-B14F-4D97-AF65-F5344CB8AC3E}">
        <p14:creationId xmlns:p14="http://schemas.microsoft.com/office/powerpoint/2010/main" val="307763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a:t>5/ Actualités Commission Energies</a:t>
            </a: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sp>
        <p:nvSpPr>
          <p:cNvPr id="5" name="Rectangle 1">
            <a:extLst>
              <a:ext uri="{FF2B5EF4-FFF2-40B4-BE49-F238E27FC236}">
                <a16:creationId xmlns:a16="http://schemas.microsoft.com/office/drawing/2014/main" id="{04A02019-4754-EFFA-6BEB-2C56DB932FD0}"/>
              </a:ext>
            </a:extLst>
          </p:cNvPr>
          <p:cNvSpPr>
            <a:spLocks noGrp="1" noChangeArrowheads="1"/>
          </p:cNvSpPr>
          <p:nvPr>
            <p:ph idx="1"/>
          </p:nvPr>
        </p:nvSpPr>
        <p:spPr bwMode="auto">
          <a:xfrm>
            <a:off x="276138" y="1289977"/>
            <a:ext cx="11066532"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400" b="1" dirty="0"/>
              <a:t>Sondage envoyé le 15 11 23 </a:t>
            </a:r>
            <a:r>
              <a:rPr lang="fr-FR" altLang="fr-FR" sz="1400" dirty="0"/>
              <a:t>à</a:t>
            </a:r>
            <a:r>
              <a:rPr lang="fr-FR" altLang="fr-FR" sz="1400" b="1" dirty="0"/>
              <a:t> </a:t>
            </a:r>
            <a:r>
              <a:rPr lang="fr-FR" altLang="fr-FR" sz="1400" dirty="0"/>
              <a:t>l’ensemble des membres de la Commission (1 minute pour y répondre): </a:t>
            </a:r>
            <a:r>
              <a:rPr lang="fr-FR" sz="1400" dirty="0">
                <a:hlinkClick r:id="rId4">
                  <a:extLst>
                    <a:ext uri="{A12FA001-AC4F-418D-AE19-62706E023703}">
                      <ahyp:hlinkClr xmlns:ahyp="http://schemas.microsoft.com/office/drawing/2018/hyperlinkcolor" val="tx"/>
                    </a:ext>
                  </a:extLst>
                </a:hlinkClick>
              </a:rPr>
              <a:t>https://forms.office.com/Pages/ResponsePage.aspx?id=DQSIkWdsW0yxEjajBLZtrQAAAAAAAAAAAAMAAGfyFZJURTlVNEpDSVc2RFRQMzhZTDA4Wlo4RVFIQS4u</a:t>
            </a:r>
            <a:r>
              <a:rPr lang="fr-FR" altLang="fr-FR" sz="1400" dirty="0"/>
              <a:t>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400" b="1" dirty="0"/>
              <a:t>Merci de liker / commenter / partager la publication AFJE </a:t>
            </a:r>
            <a:r>
              <a:rPr lang="fr-FR" altLang="fr-FR" sz="1400" dirty="0"/>
              <a:t>sur le </a:t>
            </a:r>
            <a:r>
              <a:rPr lang="fr-FR" altLang="fr-FR" sz="1400" dirty="0" err="1"/>
              <a:t>legal</a:t>
            </a:r>
            <a:r>
              <a:rPr lang="fr-FR" altLang="fr-FR" sz="1400" dirty="0"/>
              <a:t> </a:t>
            </a:r>
            <a:r>
              <a:rPr lang="fr-FR" altLang="fr-FR" sz="1400" dirty="0" err="1"/>
              <a:t>privilege</a:t>
            </a:r>
            <a:r>
              <a:rPr lang="fr-FR" altLang="fr-FR" sz="1400" dirty="0"/>
              <a:t> : </a:t>
            </a:r>
            <a:r>
              <a:rPr lang="fr-FR" altLang="fr-FR" sz="1400" dirty="0">
                <a:hlinkClick r:id="rId5">
                  <a:extLst>
                    <a:ext uri="{A12FA001-AC4F-418D-AE19-62706E023703}">
                      <ahyp:hlinkClr xmlns:ahyp="http://schemas.microsoft.com/office/drawing/2018/hyperlinkcolor" val="tx"/>
                    </a:ext>
                  </a:extLst>
                </a:hlinkClick>
              </a:rPr>
              <a:t>https://www.linkedin.com/feed/update/urn:li:activity:7117148193548562433/</a:t>
            </a:r>
            <a:endParaRPr lang="fr-FR" altLang="fr-FR" sz="1400" dirty="0"/>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None/>
              <a:tabLst/>
            </a:pPr>
            <a:r>
              <a:rPr lang="fr-FR" altLang="fr-FR" sz="1400" dirty="0"/>
              <a:t>Attente décision du Conseil constitutionnel</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a:t> </a:t>
            </a: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400" b="1" dirty="0"/>
              <a:t>Date de la prochaine Commission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105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56489" y="274289"/>
            <a:ext cx="7084283" cy="3847207"/>
          </a:xfrm>
          <a:prstGeom prst="rect">
            <a:avLst/>
          </a:prstGeom>
          <a:noFill/>
        </p:spPr>
        <p:txBody>
          <a:bodyPr wrap="square" rtlCol="0">
            <a:spAutoFit/>
          </a:bodyPr>
          <a:lstStyle/>
          <a:p>
            <a:pPr algn="ctr"/>
            <a:r>
              <a:rPr lang="fr-FR" sz="2800" b="1" dirty="0">
                <a:solidFill>
                  <a:schemeClr val="bg1"/>
                </a:solidFill>
                <a:latin typeface="Futura Md BT" panose="020B0602020204020303" pitchFamily="34" charset="0"/>
              </a:rPr>
              <a:t>SOMMAIRE</a:t>
            </a:r>
          </a:p>
          <a:p>
            <a:pPr algn="ctr"/>
            <a:endParaRPr lang="fr-FR" sz="2800" b="1"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1/  Revue de presse énergie (15 min)</a:t>
            </a:r>
          </a:p>
          <a:p>
            <a:r>
              <a:rPr lang="fr-FR" sz="2000" dirty="0">
                <a:solidFill>
                  <a:schemeClr val="bg1"/>
                </a:solidFill>
                <a:latin typeface="Futura Md BT" panose="020B0602020204020303" pitchFamily="34" charset="0"/>
              </a:rPr>
              <a:t> </a:t>
            </a:r>
          </a:p>
          <a:p>
            <a:r>
              <a:rPr lang="fr-FR" sz="2000" dirty="0">
                <a:solidFill>
                  <a:schemeClr val="bg1"/>
                </a:solidFill>
                <a:latin typeface="Futura Md BT" panose="020B0602020204020303" pitchFamily="34" charset="0"/>
              </a:rPr>
              <a:t>2/ Résultats des appels d’offres (5 min)</a:t>
            </a:r>
          </a:p>
          <a:p>
            <a:endParaRPr lang="fr-FR" sz="2000"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3/ Actualité réglementaire et jurisprudentielle (30 min)</a:t>
            </a:r>
          </a:p>
          <a:p>
            <a:endParaRPr lang="fr-FR" sz="2000"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4/ Actualités de la Commission (10 min)</a:t>
            </a:r>
          </a:p>
          <a:p>
            <a:pPr algn="ctr"/>
            <a:endParaRPr lang="fr-FR" sz="4800" b="1" dirty="0">
              <a:solidFill>
                <a:schemeClr val="bg1"/>
              </a:solidFill>
              <a:latin typeface="Futura Md BT" panose="020B0602020204020303" pitchFamily="34" charset="0"/>
            </a:endParaRPr>
          </a:p>
        </p:txBody>
      </p:sp>
      <p:pic>
        <p:nvPicPr>
          <p:cNvPr id="6" name="Image 5">
            <a:extLst>
              <a:ext uri="{FF2B5EF4-FFF2-40B4-BE49-F238E27FC236}">
                <a16:creationId xmlns:a16="http://schemas.microsoft.com/office/drawing/2014/main" id="{4B94AD90-B7B4-4058-8F96-BB835B74546A}"/>
              </a:ext>
            </a:extLst>
          </p:cNvPr>
          <p:cNvPicPr>
            <a:picLocks noChangeAspect="1"/>
          </p:cNvPicPr>
          <p:nvPr/>
        </p:nvPicPr>
        <p:blipFill>
          <a:blip r:embed="rId4"/>
          <a:stretch>
            <a:fillRect/>
          </a:stretch>
        </p:blipFill>
        <p:spPr>
          <a:xfrm>
            <a:off x="3155566" y="5792889"/>
            <a:ext cx="929640" cy="927965"/>
          </a:xfrm>
          <a:prstGeom prst="rect">
            <a:avLst/>
          </a:prstGeom>
        </p:spPr>
      </p:pic>
    </p:spTree>
    <p:extLst>
      <p:ext uri="{BB962C8B-B14F-4D97-AF65-F5344CB8AC3E}">
        <p14:creationId xmlns:p14="http://schemas.microsoft.com/office/powerpoint/2010/main" val="404754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1/ REVUE DE PRESSE #énergie</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993011"/>
            <a:ext cx="11132760" cy="5725030"/>
          </a:xfrm>
        </p:spPr>
        <p:txBody>
          <a:bodyPr>
            <a:normAutofit fontScale="25000" lnSpcReduction="20000"/>
          </a:bodyPr>
          <a:lstStyle/>
          <a:p>
            <a:pPr marL="0" indent="0">
              <a:buNone/>
            </a:pPr>
            <a:r>
              <a:rPr lang="fr-FR" sz="5600" dirty="0"/>
              <a:t>📚 REVUE DE PRESSE #énergie</a:t>
            </a:r>
          </a:p>
          <a:p>
            <a:pPr marL="0" indent="0">
              <a:buNone/>
            </a:pPr>
            <a:endParaRPr lang="fr-FR" sz="5600" dirty="0"/>
          </a:p>
          <a:p>
            <a:pPr marL="0" indent="0">
              <a:buNone/>
            </a:pPr>
            <a:r>
              <a:rPr lang="fr-FR" sz="5600" dirty="0"/>
              <a:t>👉  Le gouvernement a publié cette semaine un premier document de la stratégie nationale pour l’énergie et le climat, qui concerne le volet « énergie ». Il vise une diminution de la consommation d’énergie de 30 % d’ici 2030, et de 40 à 50 % d’ici 2050. En parallèle, la production d’électricité devra augmenter, de 35 % d’ici 2035 et de 55 % d’ici 2050 par rapport à 2021.</a:t>
            </a:r>
          </a:p>
          <a:p>
            <a:pPr marL="0" indent="0">
              <a:buNone/>
            </a:pPr>
            <a:r>
              <a:rPr lang="fr-FR" sz="5600" dirty="0"/>
              <a:t>📄   https://lnkd.in/eZGbKNm7</a:t>
            </a:r>
          </a:p>
          <a:p>
            <a:pPr marL="0" indent="0">
              <a:buNone/>
            </a:pPr>
            <a:endParaRPr lang="fr-FR" sz="5600" dirty="0"/>
          </a:p>
          <a:p>
            <a:pPr marL="0" indent="0">
              <a:buNone/>
            </a:pPr>
            <a:r>
              <a:rPr lang="fr-FR" sz="5600" dirty="0"/>
              <a:t>👉  La France a entamé des négociations avec la Commission européenne pour éviter le paiement de l’amende liée à la non-atteinte de ses objectifs de développement en matière d’énergies renouvelables. La France s’était engagée à atteindre les 23 % d’énergies renouvelables dans la consommation finale d’énergie en 2020 – elle n’a atteint que 19,1 %. </a:t>
            </a:r>
          </a:p>
          <a:p>
            <a:pPr marL="0" indent="0">
              <a:buNone/>
            </a:pPr>
            <a:r>
              <a:rPr lang="fr-FR" sz="5600" dirty="0"/>
              <a:t>📄   https://lnkd.in/emxSKr9Y</a:t>
            </a:r>
          </a:p>
          <a:p>
            <a:pPr marL="0" indent="0">
              <a:buNone/>
            </a:pPr>
            <a:endParaRPr lang="fr-FR" sz="5600" dirty="0"/>
          </a:p>
          <a:p>
            <a:pPr marL="0" indent="0">
              <a:buNone/>
            </a:pPr>
            <a:r>
              <a:rPr lang="fr-FR" sz="5600" dirty="0"/>
              <a:t>👉  La Commission de régulation de l’énergie (CRE) a publié une série de propositions pour réglementer les pratiques des fournisseurs d’électricité et de gaz et limiter les pratiques abusives. En particulier, la CRE propose que les fournisseurs indiquent très clairement l’une des trois catégories d’offres : prix fixe, prix indexés sur une référence publique, et autres offres.</a:t>
            </a:r>
          </a:p>
          <a:p>
            <a:pPr marL="0" indent="0">
              <a:buNone/>
            </a:pPr>
            <a:r>
              <a:rPr lang="fr-FR" sz="5600" dirty="0"/>
              <a:t>📄   https://lnkd.in/erY76qDQ</a:t>
            </a:r>
          </a:p>
          <a:p>
            <a:pPr marL="0" indent="0">
              <a:buNone/>
            </a:pPr>
            <a:r>
              <a:rPr lang="fr-FR" sz="5600" dirty="0"/>
              <a:t>📄 Les propositions de la CRE : https://lnkd.in/en44TuRP</a:t>
            </a:r>
          </a:p>
          <a:p>
            <a:pPr marL="0" indent="0">
              <a:buNone/>
            </a:pPr>
            <a:endParaRPr lang="fr-FR" sz="5600" dirty="0"/>
          </a:p>
          <a:p>
            <a:pPr marL="0" indent="0">
              <a:buNone/>
            </a:pPr>
            <a:r>
              <a:rPr lang="fr-FR" sz="5600" dirty="0"/>
              <a:t>👉 Le Parlement européen a voté la semaine dernière en faveur de l’inclusion du nucléaire dans la liste des « technologies vertes » à soutenir par un projet de règlement en faveur de la compétitivité et de la production de ces filières dans l’Union européenne. Plus précisément, ce projet devrait fixer à 40 % d’ici 2030 l’objectif de production de ces technologies sur le sol européen. </a:t>
            </a:r>
          </a:p>
          <a:p>
            <a:pPr marL="0" indent="0">
              <a:buNone/>
            </a:pPr>
            <a:endParaRPr lang="fr-FR" sz="5600" dirty="0"/>
          </a:p>
          <a:p>
            <a:pPr marL="0" indent="0">
              <a:buNone/>
            </a:pPr>
            <a:r>
              <a:rPr lang="fr-FR" sz="5600" dirty="0"/>
              <a:t>📄   </a:t>
            </a:r>
            <a:r>
              <a:rPr lang="fr-FR" sz="5600" dirty="0">
                <a:hlinkClick r:id="rId2"/>
              </a:rPr>
              <a:t>https://www.linkedin.com/feed/update/urn:li:activity:7134790476930408450</a:t>
            </a:r>
            <a:endParaRPr lang="fr-FR" sz="5600" dirty="0"/>
          </a:p>
          <a:p>
            <a:pPr marL="0" indent="0">
              <a:buNone/>
            </a:pPr>
            <a:r>
              <a:rPr lang="fr-FR" sz="6400" dirty="0"/>
              <a:t>Suivez Avenirs Energétiques! </a:t>
            </a:r>
            <a:r>
              <a:rPr lang="fr-FR" sz="6400" dirty="0">
                <a:hlinkClick r:id="rId3"/>
              </a:rPr>
              <a:t>https://www.linkedin.com/company/</a:t>
            </a:r>
            <a:r>
              <a:rPr lang="fr-FR" sz="6400">
                <a:hlinkClick r:id="rId3"/>
              </a:rPr>
              <a:t>avenirs-energetiques/</a:t>
            </a:r>
            <a:endParaRPr lang="fr-FR" sz="6400" dirty="0"/>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4"/>
          <a:stretch>
            <a:fillRect/>
          </a:stretch>
        </p:blipFill>
        <p:spPr>
          <a:xfrm>
            <a:off x="11235876" y="6306073"/>
            <a:ext cx="412712" cy="411968"/>
          </a:xfrm>
          <a:prstGeom prst="rect">
            <a:avLst/>
          </a:prstGeom>
        </p:spPr>
      </p:pic>
      <p:pic>
        <p:nvPicPr>
          <p:cNvPr id="2050" name="Picture 2" descr="Avenirs Energétiques | LinkedIn">
            <a:extLst>
              <a:ext uri="{FF2B5EF4-FFF2-40B4-BE49-F238E27FC236}">
                <a16:creationId xmlns:a16="http://schemas.microsoft.com/office/drawing/2014/main" id="{F30CB2C2-AC8F-FA2C-60BB-D5DC9EF01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1072" y="77668"/>
            <a:ext cx="915343" cy="9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7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1/ REVUE DE PRESSE #énergie</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993011"/>
            <a:ext cx="11132760" cy="5725030"/>
          </a:xfrm>
        </p:spPr>
        <p:txBody>
          <a:bodyPr>
            <a:normAutofit fontScale="25000" lnSpcReduction="20000"/>
          </a:bodyPr>
          <a:lstStyle/>
          <a:p>
            <a:pPr marL="0" indent="0">
              <a:buNone/>
            </a:pPr>
            <a:r>
              <a:rPr lang="fr-FR" sz="5600" dirty="0"/>
              <a:t>👉  L’Etat et EDF seraient près de trouver un accord sur un dispositif pour prendre la suite de l’ARENH (accès régulé à l’électricité nucléaire histoire) d’ici fin 2025. La solution envisagée serait une taxation des revenus issus de la vente d’électricité d’origine nucléaire lorsque les prix sur les marchés excèdent un certain plafond. Le montant de ce plafond est toutefois encore sujet à discussion. </a:t>
            </a:r>
          </a:p>
          <a:p>
            <a:pPr marL="0" indent="0">
              <a:buNone/>
            </a:pPr>
            <a:r>
              <a:rPr lang="fr-FR" sz="5600" dirty="0"/>
              <a:t>📄   https://lnkd.in/e7WrzP-9</a:t>
            </a:r>
          </a:p>
          <a:p>
            <a:pPr marL="0" indent="0">
              <a:buNone/>
            </a:pPr>
            <a:r>
              <a:rPr lang="fr-FR" sz="5600" dirty="0"/>
              <a:t>👉  Le gestionnaire du réseau de transport d’électricité RTE s’est montré rassurant sur le passage de l’hiver, avec un faible risque de coupures. La baisse de la consommation des Français, une meilleure disponibilité du parc nucléaire, et un développement du parc renouvelable rendent les conditions d’approvisionnement plus favorables. </a:t>
            </a:r>
          </a:p>
          <a:p>
            <a:pPr marL="0" indent="0">
              <a:buNone/>
            </a:pPr>
            <a:r>
              <a:rPr lang="fr-FR" sz="5600" dirty="0"/>
              <a:t>📄   https://lnkd.in/e5uR_5rh</a:t>
            </a:r>
          </a:p>
          <a:p>
            <a:pPr marL="0" indent="0">
              <a:buNone/>
            </a:pPr>
            <a:r>
              <a:rPr lang="fr-FR" sz="5600" dirty="0"/>
              <a:t>👉  Aux Etats-Unis, la société </a:t>
            </a:r>
            <a:r>
              <a:rPr lang="fr-FR" sz="5600" dirty="0" err="1"/>
              <a:t>NuScale</a:t>
            </a:r>
            <a:r>
              <a:rPr lang="fr-FR" sz="5600" dirty="0"/>
              <a:t> Power a annoncé l’abandon de son projet d’installation d’un réacteur nucléaire modulaire (SMR) de taille industrielle. Elle était pourtant la seule à avoir reçu l’agrément des autorités sur le design de ses machines. C’est le manque de financement, faute de clients suffisants pour les contrats de vente de son électricité, qui a signé l’arrêt du projet. </a:t>
            </a:r>
          </a:p>
          <a:p>
            <a:pPr marL="0" indent="0">
              <a:buNone/>
            </a:pPr>
            <a:r>
              <a:rPr lang="fr-FR" sz="5600" dirty="0"/>
              <a:t>📄   https://lnkd.in/e56aYRY3</a:t>
            </a:r>
          </a:p>
          <a:p>
            <a:pPr marL="0" indent="0">
              <a:buNone/>
            </a:pPr>
            <a:r>
              <a:rPr lang="fr-FR" sz="5600" dirty="0"/>
              <a:t>👉  L’Institut Français des Relations Internationales (</a:t>
            </a:r>
            <a:r>
              <a:rPr lang="fr-FR" sz="5600" dirty="0" err="1"/>
              <a:t>Ifri</a:t>
            </a:r>
            <a:r>
              <a:rPr lang="fr-FR" sz="5600" dirty="0"/>
              <a:t>) a publié un rapport sur la mobilité électrique en France et en Europe.</a:t>
            </a:r>
          </a:p>
          <a:p>
            <a:pPr marL="0" indent="0">
              <a:buNone/>
            </a:pPr>
            <a:r>
              <a:rPr lang="fr-FR" sz="5600" dirty="0"/>
              <a:t>📄   https://lnkd.in/eK7XXSja</a:t>
            </a:r>
          </a:p>
          <a:p>
            <a:pPr marL="0" indent="0">
              <a:buNone/>
            </a:pPr>
            <a:r>
              <a:rPr lang="fr-FR" sz="5600" dirty="0"/>
              <a:t>📄Le rapport : https://lnkd.in/eGWysF7e</a:t>
            </a:r>
          </a:p>
          <a:p>
            <a:pPr marL="0" indent="0">
              <a:buNone/>
            </a:pPr>
            <a:r>
              <a:rPr lang="fr-FR" sz="5600" dirty="0"/>
              <a:t>👉   Un rapport des Nations Unies souligne que la production mondiale de combustibles fossiles prévue d’ici 2030 est bien supérieure aux limites nécessaires pour contenir le réchauffement climatique sous les +1,5°C par rapport à l’ère préindustrielle.</a:t>
            </a:r>
          </a:p>
          <a:p>
            <a:pPr marL="0" indent="0">
              <a:buNone/>
            </a:pPr>
            <a:r>
              <a:rPr lang="fr-FR" sz="5600" dirty="0"/>
              <a:t>📄   https://lnkd.in/ersf8gT6</a:t>
            </a:r>
          </a:p>
          <a:p>
            <a:pPr marL="0" indent="0">
              <a:buNone/>
            </a:pPr>
            <a:r>
              <a:rPr lang="fr-FR" sz="5600" dirty="0"/>
              <a:t>👉  Le contexte géopolitique et la baisse de la production des pays producteurs de pétrole avaient tiré à la hausse les prix du pétrole, mais du fait d’une baisse de la demande mondiale, ceux-ci ont redescendu, atteignant leur niveau le plus bas depuis cet été. </a:t>
            </a:r>
          </a:p>
          <a:p>
            <a:pPr marL="0" indent="0">
              <a:buNone/>
            </a:pPr>
            <a:r>
              <a:rPr lang="fr-FR" sz="5600" dirty="0"/>
              <a:t>📄 https://www.linkedin.com/feed/update/urn:li:activity:7129717045998292992</a:t>
            </a:r>
          </a:p>
          <a:p>
            <a:pPr marL="0" indent="0">
              <a:buNone/>
            </a:pPr>
            <a:r>
              <a:rPr lang="fr-FR" sz="6400" dirty="0"/>
              <a:t>Suivez Avenirs Energétiques! </a:t>
            </a:r>
            <a:r>
              <a:rPr lang="fr-FR" sz="6400" dirty="0">
                <a:hlinkClick r:id="rId2"/>
              </a:rPr>
              <a:t>https://www.linkedin.com/company/avenirs-energetiques/</a:t>
            </a:r>
            <a:endParaRPr lang="fr-FR" sz="6400" dirty="0"/>
          </a:p>
          <a:p>
            <a:pPr marL="0" indent="0">
              <a:buNone/>
            </a:pPr>
            <a:r>
              <a:rPr lang="fr-FR" sz="6400" b="1" dirty="0"/>
              <a:t>Documentaire sur la transition énergétique en Chine</a:t>
            </a:r>
            <a:r>
              <a:rPr lang="fr-FR" sz="6400" dirty="0"/>
              <a:t>: https://www.youtube.com/watch?v=oBXcCsbGvns</a:t>
            </a:r>
          </a:p>
          <a:p>
            <a:pPr marL="0" indent="0">
              <a:buNone/>
            </a:pPr>
            <a:endParaRPr lang="fr-FR" sz="6400" dirty="0"/>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pic>
        <p:nvPicPr>
          <p:cNvPr id="2050" name="Picture 2" descr="Avenirs Energétiques | LinkedIn">
            <a:extLst>
              <a:ext uri="{FF2B5EF4-FFF2-40B4-BE49-F238E27FC236}">
                <a16:creationId xmlns:a16="http://schemas.microsoft.com/office/drawing/2014/main" id="{F30CB2C2-AC8F-FA2C-60BB-D5DC9EF01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072" y="77668"/>
            <a:ext cx="915343" cy="9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1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2/ Résultats des appels d’offres </a:t>
            </a:r>
            <a:r>
              <a:rPr lang="fr-FR" dirty="0" err="1"/>
              <a:t>EnR</a:t>
            </a:r>
            <a:r>
              <a:rPr lang="fr-FR" dirty="0"/>
              <a:t> </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993011"/>
            <a:ext cx="11132760" cy="5725030"/>
          </a:xfrm>
        </p:spPr>
        <p:txBody>
          <a:bodyPr>
            <a:normAutofit/>
          </a:bodyPr>
          <a:lstStyle/>
          <a:p>
            <a:pPr marL="0" indent="0">
              <a:buNone/>
            </a:pPr>
            <a:endParaRPr lang="fr-FR" sz="5600"/>
          </a:p>
          <a:p>
            <a:pPr marL="0" indent="0">
              <a:buNone/>
            </a:pPr>
            <a:endParaRPr lang="fr-FR" sz="5600"/>
          </a:p>
          <a:p>
            <a:pPr marL="0" indent="0">
              <a:buNone/>
            </a:pPr>
            <a:endParaRPr lang="fr-FR" sz="5600"/>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sp>
        <p:nvSpPr>
          <p:cNvPr id="8" name="TextBox 7">
            <a:extLst>
              <a:ext uri="{FF2B5EF4-FFF2-40B4-BE49-F238E27FC236}">
                <a16:creationId xmlns:a16="http://schemas.microsoft.com/office/drawing/2014/main" id="{D102B04F-3B04-9BC4-E9E0-01AEA784D9F3}"/>
              </a:ext>
            </a:extLst>
          </p:cNvPr>
          <p:cNvSpPr txBox="1"/>
          <p:nvPr/>
        </p:nvSpPr>
        <p:spPr>
          <a:xfrm>
            <a:off x="4948662" y="3426327"/>
            <a:ext cx="6699926" cy="1477328"/>
          </a:xfrm>
          <a:prstGeom prst="rect">
            <a:avLst/>
          </a:prstGeom>
          <a:noFill/>
        </p:spPr>
        <p:txBody>
          <a:bodyPr wrap="square">
            <a:spAutoFit/>
          </a:bodyPr>
          <a:lstStyle/>
          <a:p>
            <a:r>
              <a:rPr lang="fr-FR" dirty="0"/>
              <a:t>Quatrième période</a:t>
            </a:r>
          </a:p>
          <a:p>
            <a:endParaRPr lang="fr-FR" dirty="0"/>
          </a:p>
          <a:p>
            <a:r>
              <a:rPr lang="fr-FR" dirty="0"/>
              <a:t>129 nouveaux lauréats pour développer des installations photovoltaïques au sol ont été désignés en septembre 2023.</a:t>
            </a:r>
          </a:p>
          <a:p>
            <a:r>
              <a:rPr lang="fr-FR" dirty="0"/>
              <a:t>Le prix moyen proposé par les lauréats est de 82,42 €/MWh.</a:t>
            </a:r>
          </a:p>
        </p:txBody>
      </p:sp>
      <p:sp>
        <p:nvSpPr>
          <p:cNvPr id="10" name="TextBox 9">
            <a:extLst>
              <a:ext uri="{FF2B5EF4-FFF2-40B4-BE49-F238E27FC236}">
                <a16:creationId xmlns:a16="http://schemas.microsoft.com/office/drawing/2014/main" id="{0AD246A2-45C4-E953-7CC8-2584402CE4E9}"/>
              </a:ext>
            </a:extLst>
          </p:cNvPr>
          <p:cNvSpPr txBox="1"/>
          <p:nvPr/>
        </p:nvSpPr>
        <p:spPr>
          <a:xfrm>
            <a:off x="187257" y="4903655"/>
            <a:ext cx="6094378" cy="1477328"/>
          </a:xfrm>
          <a:prstGeom prst="rect">
            <a:avLst/>
          </a:prstGeom>
          <a:noFill/>
        </p:spPr>
        <p:txBody>
          <a:bodyPr wrap="square">
            <a:spAutoFit/>
          </a:bodyPr>
          <a:lstStyle/>
          <a:p>
            <a:r>
              <a:rPr lang="fr-FR"/>
              <a:t>Cinquième période</a:t>
            </a:r>
          </a:p>
          <a:p>
            <a:endParaRPr lang="fr-FR"/>
          </a:p>
          <a:p>
            <a:r>
              <a:rPr lang="fr-FR"/>
              <a:t>90 nouveaux lauréats pour développer des installations photovoltaïques sur bâtiment ont été désignés en août 2023. </a:t>
            </a:r>
          </a:p>
          <a:p>
            <a:r>
              <a:rPr lang="fr-FR"/>
              <a:t>Le prix moyen proposé par les lauréats est de 101,95 €/MWh.</a:t>
            </a:r>
          </a:p>
        </p:txBody>
      </p:sp>
      <p:pic>
        <p:nvPicPr>
          <p:cNvPr id="1026" name="Picture 2" descr="Quel est le rôle de la Commission de Régulation de l'Energie (CRE) ? |  Calcul CEE">
            <a:extLst>
              <a:ext uri="{FF2B5EF4-FFF2-40B4-BE49-F238E27FC236}">
                <a16:creationId xmlns:a16="http://schemas.microsoft.com/office/drawing/2014/main" id="{096FFDCB-8420-8F45-4865-51FA2E1DB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5130" y="123004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E7EC78-0810-ABED-7B30-95C1B6906FE0}"/>
              </a:ext>
            </a:extLst>
          </p:cNvPr>
          <p:cNvPicPr>
            <a:picLocks noChangeAspect="1"/>
          </p:cNvPicPr>
          <p:nvPr/>
        </p:nvPicPr>
        <p:blipFill>
          <a:blip r:embed="rId5"/>
          <a:stretch>
            <a:fillRect/>
          </a:stretch>
        </p:blipFill>
        <p:spPr>
          <a:xfrm>
            <a:off x="345779" y="1152371"/>
            <a:ext cx="6254958" cy="1743075"/>
          </a:xfrm>
          <a:prstGeom prst="rect">
            <a:avLst/>
          </a:prstGeom>
        </p:spPr>
      </p:pic>
    </p:spTree>
    <p:extLst>
      <p:ext uri="{BB962C8B-B14F-4D97-AF65-F5344CB8AC3E}">
        <p14:creationId xmlns:p14="http://schemas.microsoft.com/office/powerpoint/2010/main" val="309360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3/ Actualité réglementaire et jurisprudentielle énergies (1/4)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426204" y="1610106"/>
            <a:ext cx="10001847" cy="4901951"/>
          </a:xfrm>
        </p:spPr>
        <p:txBody>
          <a:bodyPr>
            <a:normAutofit lnSpcReduction="10000"/>
          </a:bodyPr>
          <a:lstStyle/>
          <a:p>
            <a:pPr marL="0" indent="0" fontAlgn="base">
              <a:lnSpc>
                <a:spcPct val="110000"/>
              </a:lnSpc>
              <a:buNone/>
            </a:pPr>
            <a:r>
              <a:rPr lang="en-US" sz="1400" dirty="0">
                <a:solidFill>
                  <a:srgbClr val="0070C0"/>
                </a:solidFill>
              </a:rPr>
              <a:t> </a:t>
            </a:r>
            <a:r>
              <a:rPr lang="fr-FR" sz="1400" dirty="0">
                <a:solidFill>
                  <a:srgbClr val="0070C0"/>
                </a:solidFill>
              </a:rPr>
              <a:t> </a:t>
            </a:r>
            <a:r>
              <a:rPr lang="fr-FR" sz="1400" b="1" dirty="0">
                <a:solidFill>
                  <a:srgbClr val="0070C0"/>
                </a:solidFill>
              </a:rPr>
              <a:t>👉 </a:t>
            </a:r>
            <a:r>
              <a:rPr lang="en-US" sz="1400" b="1" dirty="0">
                <a:solidFill>
                  <a:srgbClr val="0070C0"/>
                </a:solidFill>
              </a:rPr>
              <a:t>Plan </a:t>
            </a:r>
            <a:r>
              <a:rPr lang="en-US" sz="1400" b="1" dirty="0" err="1">
                <a:solidFill>
                  <a:srgbClr val="0070C0"/>
                </a:solidFill>
              </a:rPr>
              <a:t>d'action</a:t>
            </a:r>
            <a:r>
              <a:rPr lang="en-US" sz="1400" b="1" dirty="0">
                <a:solidFill>
                  <a:srgbClr val="0070C0"/>
                </a:solidFill>
              </a:rPr>
              <a:t> </a:t>
            </a:r>
            <a:r>
              <a:rPr lang="en-US" sz="1400" b="1" dirty="0" err="1">
                <a:solidFill>
                  <a:srgbClr val="0070C0"/>
                </a:solidFill>
              </a:rPr>
              <a:t>européen</a:t>
            </a:r>
            <a:r>
              <a:rPr lang="en-US" sz="1400" b="1" dirty="0">
                <a:solidFill>
                  <a:srgbClr val="0070C0"/>
                </a:solidFill>
              </a:rPr>
              <a:t> éolien</a:t>
            </a:r>
          </a:p>
          <a:p>
            <a:pPr marL="0" indent="0" fontAlgn="base">
              <a:lnSpc>
                <a:spcPct val="110000"/>
              </a:lnSpc>
              <a:buNone/>
            </a:pPr>
            <a:r>
              <a:rPr lang="en-US" sz="1400" dirty="0">
                <a:solidFill>
                  <a:srgbClr val="0070C0"/>
                </a:solidFill>
                <a:hlinkClick r:id="rId3">
                  <a:extLst>
                    <a:ext uri="{A12FA001-AC4F-418D-AE19-62706E023703}">
                      <ahyp:hlinkClr xmlns:ahyp="http://schemas.microsoft.com/office/drawing/2018/hyperlinkcolor" val="tx"/>
                    </a:ext>
                  </a:extLst>
                </a:hlinkClick>
              </a:rPr>
              <a:t>https://www.linkedin.com/feed/update/urn:li:activity:7122680138130956288</a:t>
            </a:r>
            <a:r>
              <a:rPr lang="en-US" sz="1400" dirty="0">
                <a:solidFill>
                  <a:srgbClr val="0070C0"/>
                </a:solidFill>
              </a:rPr>
              <a:t> </a:t>
            </a:r>
          </a:p>
          <a:p>
            <a:pPr marL="0" marR="0" lvl="0" indent="0" fontAlgn="base">
              <a:lnSpc>
                <a:spcPct val="110000"/>
              </a:lnSpc>
              <a:spcAft>
                <a:spcPts val="0"/>
              </a:spcAft>
              <a:buSzTx/>
              <a:buNone/>
              <a:tabLst/>
              <a:defRPr/>
            </a:pPr>
            <a:r>
              <a:rPr lang="fr-FR" sz="1400" dirty="0">
                <a:solidFill>
                  <a:srgbClr val="0070C0"/>
                </a:solidFill>
              </a:rPr>
              <a:t>👉 </a:t>
            </a:r>
            <a:r>
              <a:rPr lang="en-US" sz="1400" b="1" dirty="0">
                <a:solidFill>
                  <a:srgbClr val="0070C0"/>
                </a:solidFill>
              </a:rPr>
              <a:t>Directive RED 3</a:t>
            </a:r>
          </a:p>
          <a:p>
            <a:pPr marL="0" indent="0" fontAlgn="base">
              <a:lnSpc>
                <a:spcPct val="110000"/>
              </a:lnSpc>
              <a:buNone/>
            </a:pPr>
            <a:r>
              <a:rPr lang="en-US" sz="1400" dirty="0">
                <a:solidFill>
                  <a:srgbClr val="0070C0"/>
                </a:solidFill>
                <a:hlinkClick r:id="rId4">
                  <a:extLst>
                    <a:ext uri="{A12FA001-AC4F-418D-AE19-62706E023703}">
                      <ahyp:hlinkClr xmlns:ahyp="http://schemas.microsoft.com/office/drawing/2018/hyperlinkcolor" val="tx"/>
                    </a:ext>
                  </a:extLst>
                </a:hlinkClick>
              </a:rPr>
              <a:t>Energies </a:t>
            </a:r>
            <a:r>
              <a:rPr lang="en-US" sz="1400" dirty="0" err="1">
                <a:solidFill>
                  <a:srgbClr val="0070C0"/>
                </a:solidFill>
                <a:hlinkClick r:id="rId4">
                  <a:extLst>
                    <a:ext uri="{A12FA001-AC4F-418D-AE19-62706E023703}">
                      <ahyp:hlinkClr xmlns:ahyp="http://schemas.microsoft.com/office/drawing/2018/hyperlinkcolor" val="tx"/>
                    </a:ext>
                  </a:extLst>
                </a:hlinkClick>
              </a:rPr>
              <a:t>renouvelables</a:t>
            </a:r>
            <a:r>
              <a:rPr lang="en-US" sz="1400" dirty="0">
                <a:solidFill>
                  <a:srgbClr val="0070C0"/>
                </a:solidFill>
                <a:hlinkClick r:id="rId4">
                  <a:extLst>
                    <a:ext uri="{A12FA001-AC4F-418D-AE19-62706E023703}">
                      <ahyp:hlinkClr xmlns:ahyp="http://schemas.microsoft.com/office/drawing/2018/hyperlinkcolor" val="tx"/>
                    </a:ext>
                  </a:extLst>
                </a:hlinkClick>
              </a:rPr>
              <a:t> : </a:t>
            </a:r>
            <a:r>
              <a:rPr lang="en-US" sz="1400" dirty="0" err="1">
                <a:solidFill>
                  <a:srgbClr val="0070C0"/>
                </a:solidFill>
                <a:hlinkClick r:id="rId4">
                  <a:extLst>
                    <a:ext uri="{A12FA001-AC4F-418D-AE19-62706E023703}">
                      <ahyp:hlinkClr xmlns:ahyp="http://schemas.microsoft.com/office/drawing/2018/hyperlinkcolor" val="tx"/>
                    </a:ext>
                  </a:extLst>
                </a:hlinkClick>
              </a:rPr>
              <a:t>ce</a:t>
            </a:r>
            <a:r>
              <a:rPr lang="en-US" sz="1400" dirty="0">
                <a:solidFill>
                  <a:srgbClr val="0070C0"/>
                </a:solidFill>
                <a:hlinkClick r:id="rId4">
                  <a:extLst>
                    <a:ext uri="{A12FA001-AC4F-418D-AE19-62706E023703}">
                      <ahyp:hlinkClr xmlns:ahyp="http://schemas.microsoft.com/office/drawing/2018/hyperlinkcolor" val="tx"/>
                    </a:ext>
                  </a:extLst>
                </a:hlinkClick>
              </a:rPr>
              <a:t> </a:t>
            </a:r>
            <a:r>
              <a:rPr lang="en-US" sz="1400" dirty="0" err="1">
                <a:solidFill>
                  <a:srgbClr val="0070C0"/>
                </a:solidFill>
                <a:hlinkClick r:id="rId4">
                  <a:extLst>
                    <a:ext uri="{A12FA001-AC4F-418D-AE19-62706E023703}">
                      <ahyp:hlinkClr xmlns:ahyp="http://schemas.microsoft.com/office/drawing/2018/hyperlinkcolor" val="tx"/>
                    </a:ext>
                  </a:extLst>
                </a:hlinkClick>
              </a:rPr>
              <a:t>qu'il</a:t>
            </a:r>
            <a:r>
              <a:rPr lang="en-US" sz="1400" dirty="0">
                <a:solidFill>
                  <a:srgbClr val="0070C0"/>
                </a:solidFill>
                <a:hlinkClick r:id="rId4">
                  <a:extLst>
                    <a:ext uri="{A12FA001-AC4F-418D-AE19-62706E023703}">
                      <ahyp:hlinkClr xmlns:ahyp="http://schemas.microsoft.com/office/drawing/2018/hyperlinkcolor" val="tx"/>
                    </a:ext>
                  </a:extLst>
                </a:hlinkClick>
              </a:rPr>
              <a:t> faut </a:t>
            </a:r>
            <a:r>
              <a:rPr lang="en-US" sz="1400" dirty="0" err="1">
                <a:solidFill>
                  <a:srgbClr val="0070C0"/>
                </a:solidFill>
                <a:hlinkClick r:id="rId4">
                  <a:extLst>
                    <a:ext uri="{A12FA001-AC4F-418D-AE19-62706E023703}">
                      <ahyp:hlinkClr xmlns:ahyp="http://schemas.microsoft.com/office/drawing/2018/hyperlinkcolor" val="tx"/>
                    </a:ext>
                  </a:extLst>
                </a:hlinkClick>
              </a:rPr>
              <a:t>retenir</a:t>
            </a:r>
            <a:r>
              <a:rPr lang="en-US" sz="1400" dirty="0">
                <a:solidFill>
                  <a:srgbClr val="0070C0"/>
                </a:solidFill>
                <a:hlinkClick r:id="rId4">
                  <a:extLst>
                    <a:ext uri="{A12FA001-AC4F-418D-AE19-62706E023703}">
                      <ahyp:hlinkClr xmlns:ahyp="http://schemas.microsoft.com/office/drawing/2018/hyperlinkcolor" val="tx"/>
                    </a:ext>
                  </a:extLst>
                </a:hlinkClick>
              </a:rPr>
              <a:t> de la nouvelle et </a:t>
            </a:r>
            <a:r>
              <a:rPr lang="en-US" sz="1400" dirty="0" err="1">
                <a:solidFill>
                  <a:srgbClr val="0070C0"/>
                </a:solidFill>
                <a:hlinkClick r:id="rId4">
                  <a:extLst>
                    <a:ext uri="{A12FA001-AC4F-418D-AE19-62706E023703}">
                      <ahyp:hlinkClr xmlns:ahyp="http://schemas.microsoft.com/office/drawing/2018/hyperlinkcolor" val="tx"/>
                    </a:ext>
                  </a:extLst>
                </a:hlinkClick>
              </a:rPr>
              <a:t>importante</a:t>
            </a:r>
            <a:r>
              <a:rPr lang="en-US" sz="1400" dirty="0">
                <a:solidFill>
                  <a:srgbClr val="0070C0"/>
                </a:solidFill>
                <a:hlinkClick r:id="rId4">
                  <a:extLst>
                    <a:ext uri="{A12FA001-AC4F-418D-AE19-62706E023703}">
                      <ahyp:hlinkClr xmlns:ahyp="http://schemas.microsoft.com/office/drawing/2018/hyperlinkcolor" val="tx"/>
                    </a:ext>
                  </a:extLst>
                </a:hlinkClick>
              </a:rPr>
              <a:t> directive "RED III" n°2023/2413 du 18 </a:t>
            </a:r>
            <a:r>
              <a:rPr lang="en-US" sz="1400" dirty="0" err="1">
                <a:solidFill>
                  <a:srgbClr val="0070C0"/>
                </a:solidFill>
                <a:hlinkClick r:id="rId4">
                  <a:extLst>
                    <a:ext uri="{A12FA001-AC4F-418D-AE19-62706E023703}">
                      <ahyp:hlinkClr xmlns:ahyp="http://schemas.microsoft.com/office/drawing/2018/hyperlinkcolor" val="tx"/>
                    </a:ext>
                  </a:extLst>
                </a:hlinkClick>
              </a:rPr>
              <a:t>octobre</a:t>
            </a:r>
            <a:r>
              <a:rPr lang="en-US" sz="1400" dirty="0">
                <a:solidFill>
                  <a:srgbClr val="0070C0"/>
                </a:solidFill>
                <a:hlinkClick r:id="rId4">
                  <a:extLst>
                    <a:ext uri="{A12FA001-AC4F-418D-AE19-62706E023703}">
                      <ahyp:hlinkClr xmlns:ahyp="http://schemas.microsoft.com/office/drawing/2018/hyperlinkcolor" val="tx"/>
                    </a:ext>
                  </a:extLst>
                </a:hlinkClick>
              </a:rPr>
              <a:t> 2023 - - Cabinet </a:t>
            </a:r>
            <a:r>
              <a:rPr lang="en-US" sz="1400" dirty="0" err="1">
                <a:solidFill>
                  <a:srgbClr val="0070C0"/>
                </a:solidFill>
                <a:hlinkClick r:id="rId4">
                  <a:extLst>
                    <a:ext uri="{A12FA001-AC4F-418D-AE19-62706E023703}">
                      <ahyp:hlinkClr xmlns:ahyp="http://schemas.microsoft.com/office/drawing/2018/hyperlinkcolor" val="tx"/>
                    </a:ext>
                  </a:extLst>
                </a:hlinkClick>
              </a:rPr>
              <a:t>Gossement</a:t>
            </a:r>
            <a:r>
              <a:rPr lang="en-US" sz="1400" dirty="0">
                <a:solidFill>
                  <a:srgbClr val="0070C0"/>
                </a:solidFill>
                <a:hlinkClick r:id="rId4">
                  <a:extLst>
                    <a:ext uri="{A12FA001-AC4F-418D-AE19-62706E023703}">
                      <ahyp:hlinkClr xmlns:ahyp="http://schemas.microsoft.com/office/drawing/2018/hyperlinkcolor" val="tx"/>
                    </a:ext>
                  </a:extLst>
                </a:hlinkClick>
              </a:rPr>
              <a:t> Avocats (gossement-avocats.com)</a:t>
            </a:r>
            <a:r>
              <a:rPr lang="en-US" sz="1400" dirty="0">
                <a:solidFill>
                  <a:srgbClr val="0070C0"/>
                </a:solidFill>
              </a:rPr>
              <a:t> </a:t>
            </a:r>
          </a:p>
          <a:p>
            <a:pPr marL="0" indent="0" fontAlgn="base">
              <a:lnSpc>
                <a:spcPct val="110000"/>
              </a:lnSpc>
              <a:buNone/>
            </a:pPr>
            <a:r>
              <a:rPr lang="en-US" sz="1400" dirty="0">
                <a:solidFill>
                  <a:srgbClr val="0070C0"/>
                </a:solidFill>
                <a:hlinkClick r:id="rId5">
                  <a:extLst>
                    <a:ext uri="{A12FA001-AC4F-418D-AE19-62706E023703}">
                      <ahyp:hlinkClr xmlns:ahyp="http://schemas.microsoft.com/office/drawing/2018/hyperlinkcolor" val="tx"/>
                    </a:ext>
                  </a:extLst>
                </a:hlinkClick>
              </a:rPr>
              <a:t>https://www.linkedin.com/posts/sandra-hahn-duraffourg-aab54284_red-3-activity-7125157123696553984-khH7?utm_source=share&amp;utm_medium=member_desktop</a:t>
            </a:r>
            <a:r>
              <a:rPr lang="en-US" sz="1400" dirty="0">
                <a:solidFill>
                  <a:srgbClr val="0070C0"/>
                </a:solidFill>
              </a:rPr>
              <a:t> </a:t>
            </a:r>
          </a:p>
          <a:p>
            <a:pPr marL="0" indent="0" fontAlgn="base">
              <a:lnSpc>
                <a:spcPct val="110000"/>
              </a:lnSpc>
              <a:buNone/>
            </a:pPr>
            <a:r>
              <a:rPr lang="fr-FR" sz="1400" dirty="0">
                <a:solidFill>
                  <a:srgbClr val="0070C0"/>
                </a:solidFill>
              </a:rPr>
              <a:t>👉 </a:t>
            </a:r>
            <a:r>
              <a:rPr lang="en-US" sz="1400" b="1" dirty="0">
                <a:solidFill>
                  <a:srgbClr val="0070C0"/>
                </a:solidFill>
              </a:rPr>
              <a:t>PLF24 </a:t>
            </a:r>
            <a:r>
              <a:rPr lang="en-US" sz="1400" b="1" dirty="0" err="1">
                <a:solidFill>
                  <a:srgbClr val="0070C0"/>
                </a:solidFill>
              </a:rPr>
              <a:t>adopté</a:t>
            </a:r>
            <a:r>
              <a:rPr lang="en-US" sz="1400" b="1" dirty="0">
                <a:solidFill>
                  <a:srgbClr val="0070C0"/>
                </a:solidFill>
              </a:rPr>
              <a:t> </a:t>
            </a:r>
            <a:r>
              <a:rPr lang="en-US" sz="1400" b="1" dirty="0" err="1">
                <a:solidFill>
                  <a:srgbClr val="0070C0"/>
                </a:solidFill>
              </a:rPr>
              <a:t>provisoirement</a:t>
            </a:r>
            <a:r>
              <a:rPr lang="en-US" sz="1400" b="1" dirty="0">
                <a:solidFill>
                  <a:srgbClr val="0070C0"/>
                </a:solidFill>
              </a:rPr>
              <a:t> </a:t>
            </a:r>
            <a:r>
              <a:rPr lang="en-US" sz="1400" b="1" dirty="0" err="1">
                <a:solidFill>
                  <a:srgbClr val="0070C0"/>
                </a:solidFill>
              </a:rPr>
              <a:t>en</a:t>
            </a:r>
            <a:r>
              <a:rPr lang="en-US" sz="1400" b="1" dirty="0">
                <a:solidFill>
                  <a:srgbClr val="0070C0"/>
                </a:solidFill>
              </a:rPr>
              <a:t> première lecture </a:t>
            </a:r>
            <a:r>
              <a:rPr lang="en-US" sz="1400" dirty="0">
                <a:solidFill>
                  <a:srgbClr val="0070C0"/>
                </a:solidFill>
              </a:rPr>
              <a:t>(via 49.3) ): </a:t>
            </a:r>
            <a:r>
              <a:rPr lang="en-US" sz="1400" dirty="0">
                <a:solidFill>
                  <a:srgbClr val="0070C0"/>
                </a:solidFill>
                <a:hlinkClick r:id="rId6">
                  <a:extLst>
                    <a:ext uri="{A12FA001-AC4F-418D-AE19-62706E023703}">
                      <ahyp:hlinkClr xmlns:ahyp="http://schemas.microsoft.com/office/drawing/2018/hyperlinkcolor" val="tx"/>
                    </a:ext>
                  </a:extLst>
                </a:hlinkClick>
              </a:rPr>
              <a:t>assemblee-nationale.fr/</a:t>
            </a:r>
            <a:r>
              <a:rPr lang="en-US" sz="1400" dirty="0" err="1">
                <a:solidFill>
                  <a:srgbClr val="0070C0"/>
                </a:solidFill>
                <a:hlinkClick r:id="rId6">
                  <a:extLst>
                    <a:ext uri="{A12FA001-AC4F-418D-AE19-62706E023703}">
                      <ahyp:hlinkClr xmlns:ahyp="http://schemas.microsoft.com/office/drawing/2018/hyperlinkcolor" val="tx"/>
                    </a:ext>
                  </a:extLst>
                </a:hlinkClick>
              </a:rPr>
              <a:t>dyn</a:t>
            </a:r>
            <a:r>
              <a:rPr lang="en-US" sz="1400" dirty="0">
                <a:solidFill>
                  <a:srgbClr val="0070C0"/>
                </a:solidFill>
                <a:hlinkClick r:id="rId6">
                  <a:extLst>
                    <a:ext uri="{A12FA001-AC4F-418D-AE19-62706E023703}">
                      <ahyp:hlinkClr xmlns:ahyp="http://schemas.microsoft.com/office/drawing/2018/hyperlinkcolor" val="tx"/>
                    </a:ext>
                  </a:extLst>
                </a:hlinkClick>
              </a:rPr>
              <a:t>/16/</a:t>
            </a:r>
            <a:r>
              <a:rPr lang="en-US" sz="1400" dirty="0" err="1">
                <a:solidFill>
                  <a:srgbClr val="0070C0"/>
                </a:solidFill>
                <a:hlinkClick r:id="rId6">
                  <a:extLst>
                    <a:ext uri="{A12FA001-AC4F-418D-AE19-62706E023703}">
                      <ahyp:hlinkClr xmlns:ahyp="http://schemas.microsoft.com/office/drawing/2018/hyperlinkcolor" val="tx"/>
                    </a:ext>
                  </a:extLst>
                </a:hlinkClick>
              </a:rPr>
              <a:t>textes</a:t>
            </a:r>
            <a:r>
              <a:rPr lang="en-US" sz="1400" dirty="0">
                <a:solidFill>
                  <a:srgbClr val="0070C0"/>
                </a:solidFill>
                <a:hlinkClick r:id="rId6">
                  <a:extLst>
                    <a:ext uri="{A12FA001-AC4F-418D-AE19-62706E023703}">
                      <ahyp:hlinkClr xmlns:ahyp="http://schemas.microsoft.com/office/drawing/2018/hyperlinkcolor" val="tx"/>
                    </a:ext>
                  </a:extLst>
                </a:hlinkClick>
              </a:rPr>
              <a:t>/l16t0178_texte-adopte-provisoire.pdf</a:t>
            </a:r>
            <a:r>
              <a:rPr lang="en-US" sz="1400" dirty="0">
                <a:solidFill>
                  <a:srgbClr val="0070C0"/>
                </a:solidFill>
              </a:rPr>
              <a:t> </a:t>
            </a:r>
          </a:p>
          <a:p>
            <a:pPr marL="0" indent="0" fontAlgn="base">
              <a:lnSpc>
                <a:spcPct val="110000"/>
              </a:lnSpc>
              <a:buNone/>
            </a:pPr>
            <a:r>
              <a:rPr lang="en-US" sz="1400" b="1" dirty="0">
                <a:solidFill>
                  <a:srgbClr val="0070C0"/>
                </a:solidFill>
              </a:rPr>
              <a:t>CRIPE (</a:t>
            </a:r>
            <a:r>
              <a:rPr lang="en-US" sz="1400" dirty="0" err="1">
                <a:solidFill>
                  <a:srgbClr val="0070C0"/>
                </a:solidFill>
              </a:rPr>
              <a:t>rente</a:t>
            </a:r>
            <a:r>
              <a:rPr lang="en-US" sz="1400" dirty="0">
                <a:solidFill>
                  <a:srgbClr val="0070C0"/>
                </a:solidFill>
              </a:rPr>
              <a:t> </a:t>
            </a:r>
            <a:r>
              <a:rPr lang="en-US" sz="1400" dirty="0" err="1">
                <a:solidFill>
                  <a:srgbClr val="0070C0"/>
                </a:solidFill>
              </a:rPr>
              <a:t>inframarginale</a:t>
            </a:r>
            <a:r>
              <a:rPr lang="en-US" sz="1400" dirty="0">
                <a:solidFill>
                  <a:srgbClr val="0070C0"/>
                </a:solidFill>
              </a:rPr>
              <a:t> = plafond de vente sur le </a:t>
            </a:r>
            <a:r>
              <a:rPr lang="en-US" sz="1400" dirty="0" err="1">
                <a:solidFill>
                  <a:srgbClr val="0070C0"/>
                </a:solidFill>
              </a:rPr>
              <a:t>marché</a:t>
            </a:r>
            <a:r>
              <a:rPr lang="en-US" sz="1400" dirty="0">
                <a:solidFill>
                  <a:srgbClr val="0070C0"/>
                </a:solidFill>
              </a:rPr>
              <a:t>)</a:t>
            </a:r>
            <a:br>
              <a:rPr lang="en-US" sz="1400" dirty="0">
                <a:solidFill>
                  <a:srgbClr val="0070C0"/>
                </a:solidFill>
              </a:rPr>
            </a:br>
            <a:r>
              <a:rPr lang="en-US" sz="1400" dirty="0">
                <a:solidFill>
                  <a:srgbClr val="0070C0"/>
                </a:solidFill>
              </a:rPr>
              <a:t>- son application </a:t>
            </a:r>
            <a:r>
              <a:rPr lang="en-US" sz="1400" dirty="0" err="1">
                <a:solidFill>
                  <a:srgbClr val="0070C0"/>
                </a:solidFill>
              </a:rPr>
              <a:t>est</a:t>
            </a:r>
            <a:r>
              <a:rPr lang="en-US" sz="1400" dirty="0">
                <a:solidFill>
                  <a:srgbClr val="0070C0"/>
                </a:solidFill>
              </a:rPr>
              <a:t> </a:t>
            </a:r>
            <a:r>
              <a:rPr lang="en-US" sz="1400" dirty="0" err="1">
                <a:solidFill>
                  <a:srgbClr val="0070C0"/>
                </a:solidFill>
              </a:rPr>
              <a:t>étendue</a:t>
            </a:r>
            <a:r>
              <a:rPr lang="en-US" sz="1400" dirty="0">
                <a:solidFill>
                  <a:srgbClr val="0070C0"/>
                </a:solidFill>
              </a:rPr>
              <a:t> sur </a:t>
            </a:r>
            <a:r>
              <a:rPr lang="en-US" sz="1400" dirty="0" err="1">
                <a:solidFill>
                  <a:srgbClr val="0070C0"/>
                </a:solidFill>
              </a:rPr>
              <a:t>toute</a:t>
            </a:r>
            <a:r>
              <a:rPr lang="en-US" sz="1400" dirty="0">
                <a:solidFill>
                  <a:srgbClr val="0070C0"/>
                </a:solidFill>
              </a:rPr>
              <a:t> </a:t>
            </a:r>
            <a:r>
              <a:rPr lang="en-US" sz="1400" dirty="0" err="1">
                <a:solidFill>
                  <a:srgbClr val="0070C0"/>
                </a:solidFill>
              </a:rPr>
              <a:t>l'année</a:t>
            </a:r>
            <a:r>
              <a:rPr lang="en-US" sz="1400" dirty="0">
                <a:solidFill>
                  <a:srgbClr val="0070C0"/>
                </a:solidFill>
              </a:rPr>
              <a:t> 2024 ; </a:t>
            </a:r>
            <a:br>
              <a:rPr lang="en-US" sz="1400" dirty="0">
                <a:solidFill>
                  <a:srgbClr val="0070C0"/>
                </a:solidFill>
              </a:rPr>
            </a:br>
            <a:r>
              <a:rPr lang="en-US" sz="1400" dirty="0">
                <a:solidFill>
                  <a:srgbClr val="0070C0"/>
                </a:solidFill>
              </a:rPr>
              <a:t>- le </a:t>
            </a:r>
            <a:r>
              <a:rPr lang="en-US" sz="1400" dirty="0" err="1">
                <a:solidFill>
                  <a:srgbClr val="0070C0"/>
                </a:solidFill>
              </a:rPr>
              <a:t>seuil</a:t>
            </a:r>
            <a:r>
              <a:rPr lang="en-US" sz="1400" dirty="0">
                <a:solidFill>
                  <a:srgbClr val="0070C0"/>
                </a:solidFill>
              </a:rPr>
              <a:t> </a:t>
            </a:r>
            <a:r>
              <a:rPr lang="en-US" sz="1400" dirty="0" err="1">
                <a:solidFill>
                  <a:srgbClr val="0070C0"/>
                </a:solidFill>
              </a:rPr>
              <a:t>unitaire</a:t>
            </a:r>
            <a:r>
              <a:rPr lang="en-US" sz="1400" dirty="0">
                <a:solidFill>
                  <a:srgbClr val="0070C0"/>
                </a:solidFill>
              </a:rPr>
              <a:t> par </a:t>
            </a:r>
            <a:r>
              <a:rPr lang="en-US" sz="1400" dirty="0" err="1">
                <a:solidFill>
                  <a:srgbClr val="0070C0"/>
                </a:solidFill>
              </a:rPr>
              <a:t>technologie</a:t>
            </a:r>
            <a:r>
              <a:rPr lang="en-US" sz="1400" dirty="0">
                <a:solidFill>
                  <a:srgbClr val="0070C0"/>
                </a:solidFill>
              </a:rPr>
              <a:t> </a:t>
            </a:r>
            <a:r>
              <a:rPr lang="en-US" sz="1400" dirty="0" err="1">
                <a:solidFill>
                  <a:srgbClr val="0070C0"/>
                </a:solidFill>
              </a:rPr>
              <a:t>est</a:t>
            </a:r>
            <a:r>
              <a:rPr lang="en-US" sz="1400" dirty="0">
                <a:solidFill>
                  <a:srgbClr val="0070C0"/>
                </a:solidFill>
              </a:rPr>
              <a:t> relevé de 100 à 105€ pour les technologies </a:t>
            </a:r>
            <a:r>
              <a:rPr lang="en-US" sz="1400" dirty="0" err="1">
                <a:solidFill>
                  <a:srgbClr val="0070C0"/>
                </a:solidFill>
              </a:rPr>
              <a:t>éolienne</a:t>
            </a:r>
            <a:r>
              <a:rPr lang="en-US" sz="1400" dirty="0">
                <a:solidFill>
                  <a:srgbClr val="0070C0"/>
                </a:solidFill>
              </a:rPr>
              <a:t> et solaire ; </a:t>
            </a:r>
            <a:br>
              <a:rPr lang="en-US" sz="1400" dirty="0">
                <a:solidFill>
                  <a:srgbClr val="0070C0"/>
                </a:solidFill>
              </a:rPr>
            </a:br>
            <a:r>
              <a:rPr lang="en-US" sz="1400" dirty="0">
                <a:solidFill>
                  <a:srgbClr val="0070C0"/>
                </a:solidFill>
              </a:rPr>
              <a:t>- la fraction </a:t>
            </a:r>
            <a:r>
              <a:rPr lang="en-US" sz="1400" dirty="0" err="1">
                <a:solidFill>
                  <a:srgbClr val="0070C0"/>
                </a:solidFill>
              </a:rPr>
              <a:t>d'abattement</a:t>
            </a:r>
            <a:r>
              <a:rPr lang="en-US" sz="1400" dirty="0">
                <a:solidFill>
                  <a:srgbClr val="0070C0"/>
                </a:solidFill>
              </a:rPr>
              <a:t> au dessus du </a:t>
            </a:r>
            <a:r>
              <a:rPr lang="en-US" sz="1400" dirty="0" err="1">
                <a:solidFill>
                  <a:srgbClr val="0070C0"/>
                </a:solidFill>
              </a:rPr>
              <a:t>seuil</a:t>
            </a:r>
            <a:r>
              <a:rPr lang="en-US" sz="1400" dirty="0">
                <a:solidFill>
                  <a:srgbClr val="0070C0"/>
                </a:solidFill>
              </a:rPr>
              <a:t> </a:t>
            </a:r>
            <a:r>
              <a:rPr lang="en-US" sz="1400" dirty="0" err="1">
                <a:solidFill>
                  <a:srgbClr val="0070C0"/>
                </a:solidFill>
              </a:rPr>
              <a:t>forfaitaire</a:t>
            </a:r>
            <a:r>
              <a:rPr lang="en-US" sz="1400" dirty="0">
                <a:solidFill>
                  <a:srgbClr val="0070C0"/>
                </a:solidFill>
              </a:rPr>
              <a:t> </a:t>
            </a:r>
            <a:r>
              <a:rPr lang="en-US" sz="1400" dirty="0" err="1">
                <a:solidFill>
                  <a:srgbClr val="0070C0"/>
                </a:solidFill>
              </a:rPr>
              <a:t>est</a:t>
            </a:r>
            <a:r>
              <a:rPr lang="en-US" sz="1400" dirty="0">
                <a:solidFill>
                  <a:srgbClr val="0070C0"/>
                </a:solidFill>
              </a:rPr>
              <a:t> </a:t>
            </a:r>
            <a:r>
              <a:rPr lang="en-US" sz="1400" dirty="0" err="1">
                <a:solidFill>
                  <a:srgbClr val="0070C0"/>
                </a:solidFill>
              </a:rPr>
              <a:t>relevée</a:t>
            </a:r>
            <a:r>
              <a:rPr lang="en-US" sz="1400" dirty="0">
                <a:solidFill>
                  <a:srgbClr val="0070C0"/>
                </a:solidFill>
              </a:rPr>
              <a:t> à 50%, </a:t>
            </a:r>
            <a:r>
              <a:rPr lang="en-US" sz="1400" dirty="0" err="1">
                <a:solidFill>
                  <a:srgbClr val="0070C0"/>
                </a:solidFill>
              </a:rPr>
              <a:t>contre</a:t>
            </a:r>
            <a:r>
              <a:rPr lang="en-US" sz="1400" dirty="0">
                <a:solidFill>
                  <a:srgbClr val="0070C0"/>
                </a:solidFill>
              </a:rPr>
              <a:t> 10% </a:t>
            </a:r>
            <a:r>
              <a:rPr lang="en-US" sz="1400" dirty="0" err="1">
                <a:solidFill>
                  <a:srgbClr val="0070C0"/>
                </a:solidFill>
              </a:rPr>
              <a:t>en</a:t>
            </a:r>
            <a:r>
              <a:rPr lang="en-US" sz="1400" dirty="0">
                <a:solidFill>
                  <a:srgbClr val="0070C0"/>
                </a:solidFill>
              </a:rPr>
              <a:t> 2023. A </a:t>
            </a:r>
            <a:r>
              <a:rPr lang="en-US" sz="1400" dirty="0" err="1">
                <a:solidFill>
                  <a:srgbClr val="0070C0"/>
                </a:solidFill>
              </a:rPr>
              <a:t>titre</a:t>
            </a:r>
            <a:r>
              <a:rPr lang="en-US" sz="1400" dirty="0">
                <a:solidFill>
                  <a:srgbClr val="0070C0"/>
                </a:solidFill>
              </a:rPr>
              <a:t> </a:t>
            </a:r>
            <a:r>
              <a:rPr lang="en-US" sz="1400" dirty="0" err="1">
                <a:solidFill>
                  <a:srgbClr val="0070C0"/>
                </a:solidFill>
              </a:rPr>
              <a:t>d'illustration</a:t>
            </a:r>
            <a:r>
              <a:rPr lang="en-US" sz="1400" dirty="0">
                <a:solidFill>
                  <a:srgbClr val="0070C0"/>
                </a:solidFill>
              </a:rPr>
              <a:t>, pour un prix de </a:t>
            </a:r>
            <a:r>
              <a:rPr lang="en-US" sz="1400" dirty="0" err="1">
                <a:solidFill>
                  <a:srgbClr val="0070C0"/>
                </a:solidFill>
              </a:rPr>
              <a:t>marché</a:t>
            </a:r>
            <a:r>
              <a:rPr lang="en-US" sz="1400" dirty="0">
                <a:solidFill>
                  <a:srgbClr val="0070C0"/>
                </a:solidFill>
              </a:rPr>
              <a:t> à 500€/MWh, le </a:t>
            </a:r>
            <a:r>
              <a:rPr lang="en-US" sz="1400" dirty="0" err="1">
                <a:solidFill>
                  <a:srgbClr val="0070C0"/>
                </a:solidFill>
              </a:rPr>
              <a:t>producteur</a:t>
            </a:r>
            <a:r>
              <a:rPr lang="en-US" sz="1400" dirty="0">
                <a:solidFill>
                  <a:srgbClr val="0070C0"/>
                </a:solidFill>
              </a:rPr>
              <a:t> </a:t>
            </a:r>
            <a:r>
              <a:rPr lang="en-US" sz="1400" dirty="0" err="1">
                <a:solidFill>
                  <a:srgbClr val="0070C0"/>
                </a:solidFill>
              </a:rPr>
              <a:t>conservera</a:t>
            </a:r>
            <a:r>
              <a:rPr lang="en-US" sz="1400" dirty="0">
                <a:solidFill>
                  <a:srgbClr val="0070C0"/>
                </a:solidFill>
              </a:rPr>
              <a:t> 105+50%(500-105) = 105 + 197,5 = 302,5€/MWh </a:t>
            </a:r>
          </a:p>
          <a:p>
            <a:pPr marL="0" indent="0" fontAlgn="base">
              <a:lnSpc>
                <a:spcPct val="110000"/>
              </a:lnSpc>
              <a:buNone/>
            </a:pPr>
            <a:r>
              <a:rPr lang="en-US" sz="1400" b="1" dirty="0" err="1">
                <a:solidFill>
                  <a:srgbClr val="0070C0"/>
                </a:solidFill>
              </a:rPr>
              <a:t>Déplafonnement</a:t>
            </a:r>
            <a:r>
              <a:rPr lang="en-US" sz="1400" dirty="0">
                <a:solidFill>
                  <a:srgbClr val="0070C0"/>
                </a:solidFill>
              </a:rPr>
              <a:t>: le </a:t>
            </a:r>
            <a:r>
              <a:rPr lang="en-US" sz="1400" dirty="0" err="1">
                <a:solidFill>
                  <a:srgbClr val="0070C0"/>
                </a:solidFill>
              </a:rPr>
              <a:t>projet</a:t>
            </a:r>
            <a:r>
              <a:rPr lang="en-US" sz="1400" dirty="0">
                <a:solidFill>
                  <a:srgbClr val="0070C0"/>
                </a:solidFill>
              </a:rPr>
              <a:t> de </a:t>
            </a:r>
            <a:r>
              <a:rPr lang="en-US" sz="1400" dirty="0" err="1">
                <a:solidFill>
                  <a:srgbClr val="0070C0"/>
                </a:solidFill>
              </a:rPr>
              <a:t>loi</a:t>
            </a:r>
            <a:r>
              <a:rPr lang="en-US" sz="1400" dirty="0">
                <a:solidFill>
                  <a:srgbClr val="0070C0"/>
                </a:solidFill>
              </a:rPr>
              <a:t> de finances 2024 </a:t>
            </a:r>
            <a:r>
              <a:rPr lang="en-US" sz="1400" dirty="0" err="1">
                <a:solidFill>
                  <a:srgbClr val="0070C0"/>
                </a:solidFill>
              </a:rPr>
              <a:t>adoptée</a:t>
            </a:r>
            <a:r>
              <a:rPr lang="en-US" sz="1400" dirty="0">
                <a:solidFill>
                  <a:srgbClr val="0070C0"/>
                </a:solidFill>
              </a:rPr>
              <a:t> </a:t>
            </a:r>
            <a:r>
              <a:rPr lang="en-US" sz="1400" dirty="0" err="1">
                <a:solidFill>
                  <a:srgbClr val="0070C0"/>
                </a:solidFill>
              </a:rPr>
              <a:t>en</a:t>
            </a:r>
            <a:r>
              <a:rPr lang="en-US" sz="1400" dirty="0">
                <a:solidFill>
                  <a:srgbClr val="0070C0"/>
                </a:solidFill>
              </a:rPr>
              <a:t> 1ère lecture par </a:t>
            </a:r>
            <a:r>
              <a:rPr lang="en-US" sz="1400" dirty="0" err="1">
                <a:solidFill>
                  <a:srgbClr val="0070C0"/>
                </a:solidFill>
              </a:rPr>
              <a:t>l'Assemblée</a:t>
            </a:r>
            <a:r>
              <a:rPr lang="en-US" sz="1400" dirty="0">
                <a:solidFill>
                  <a:srgbClr val="0070C0"/>
                </a:solidFill>
              </a:rPr>
              <a:t> </a:t>
            </a:r>
            <a:r>
              <a:rPr lang="en-US" sz="1400" dirty="0" err="1">
                <a:solidFill>
                  <a:srgbClr val="0070C0"/>
                </a:solidFill>
              </a:rPr>
              <a:t>nationale</a:t>
            </a:r>
            <a:r>
              <a:rPr lang="en-US" sz="1400" dirty="0">
                <a:solidFill>
                  <a:srgbClr val="0070C0"/>
                </a:solidFill>
              </a:rPr>
              <a:t> </a:t>
            </a:r>
            <a:r>
              <a:rPr lang="en-US" sz="1400" dirty="0" err="1">
                <a:solidFill>
                  <a:srgbClr val="0070C0"/>
                </a:solidFill>
              </a:rPr>
              <a:t>prévoit</a:t>
            </a:r>
            <a:r>
              <a:rPr lang="en-US" sz="1400" dirty="0">
                <a:solidFill>
                  <a:srgbClr val="0070C0"/>
                </a:solidFill>
              </a:rPr>
              <a:t> un </a:t>
            </a:r>
            <a:r>
              <a:rPr lang="en-US" sz="1400" dirty="0" err="1">
                <a:solidFill>
                  <a:srgbClr val="0070C0"/>
                </a:solidFill>
              </a:rPr>
              <a:t>déplafonnement</a:t>
            </a:r>
            <a:r>
              <a:rPr lang="en-US" sz="1400" dirty="0">
                <a:solidFill>
                  <a:srgbClr val="0070C0"/>
                </a:solidFill>
              </a:rPr>
              <a:t> total de la prime </a:t>
            </a:r>
            <a:r>
              <a:rPr lang="en-US" sz="1400" dirty="0" err="1">
                <a:solidFill>
                  <a:srgbClr val="0070C0"/>
                </a:solidFill>
              </a:rPr>
              <a:t>négative</a:t>
            </a:r>
            <a:r>
              <a:rPr lang="en-US" sz="1400" dirty="0">
                <a:solidFill>
                  <a:srgbClr val="0070C0"/>
                </a:solidFill>
              </a:rPr>
              <a:t> pour les </a:t>
            </a:r>
            <a:r>
              <a:rPr lang="en-US" sz="1400" dirty="0" err="1">
                <a:solidFill>
                  <a:srgbClr val="0070C0"/>
                </a:solidFill>
              </a:rPr>
              <a:t>contrats</a:t>
            </a:r>
            <a:r>
              <a:rPr lang="en-US" sz="1400" dirty="0">
                <a:solidFill>
                  <a:srgbClr val="0070C0"/>
                </a:solidFill>
              </a:rPr>
              <a:t> de </a:t>
            </a:r>
            <a:r>
              <a:rPr lang="en-US" sz="1400" dirty="0" err="1">
                <a:solidFill>
                  <a:srgbClr val="0070C0"/>
                </a:solidFill>
              </a:rPr>
              <a:t>complément</a:t>
            </a:r>
            <a:r>
              <a:rPr lang="en-US" sz="1400" dirty="0">
                <a:solidFill>
                  <a:srgbClr val="0070C0"/>
                </a:solidFill>
              </a:rPr>
              <a:t> de </a:t>
            </a:r>
            <a:r>
              <a:rPr lang="en-US" sz="1400" dirty="0" err="1">
                <a:solidFill>
                  <a:srgbClr val="0070C0"/>
                </a:solidFill>
              </a:rPr>
              <a:t>rémunération</a:t>
            </a:r>
            <a:r>
              <a:rPr lang="en-US" sz="1400" dirty="0">
                <a:solidFill>
                  <a:srgbClr val="0070C0"/>
                </a:solidFill>
              </a:rPr>
              <a:t> de façon </a:t>
            </a:r>
            <a:r>
              <a:rPr lang="en-US" sz="1400" dirty="0" err="1">
                <a:solidFill>
                  <a:srgbClr val="0070C0"/>
                </a:solidFill>
              </a:rPr>
              <a:t>rétroactive</a:t>
            </a:r>
            <a:r>
              <a:rPr lang="en-US" sz="1400" dirty="0">
                <a:solidFill>
                  <a:srgbClr val="0070C0"/>
                </a:solidFill>
              </a:rPr>
              <a:t> à </a:t>
            </a:r>
            <a:r>
              <a:rPr lang="en-US" sz="1400" dirty="0" err="1">
                <a:solidFill>
                  <a:srgbClr val="0070C0"/>
                </a:solidFill>
              </a:rPr>
              <a:t>compter</a:t>
            </a:r>
            <a:r>
              <a:rPr lang="en-US" sz="1400" dirty="0">
                <a:solidFill>
                  <a:srgbClr val="0070C0"/>
                </a:solidFill>
              </a:rPr>
              <a:t> du 1er </a:t>
            </a:r>
            <a:r>
              <a:rPr lang="en-US" sz="1400" dirty="0" err="1">
                <a:solidFill>
                  <a:srgbClr val="0070C0"/>
                </a:solidFill>
              </a:rPr>
              <a:t>janvier</a:t>
            </a:r>
            <a:r>
              <a:rPr lang="en-US" sz="1400" dirty="0">
                <a:solidFill>
                  <a:srgbClr val="0070C0"/>
                </a:solidFill>
              </a:rPr>
              <a:t> 2022 </a:t>
            </a:r>
            <a:br>
              <a:rPr lang="en-US" sz="1400" dirty="0">
                <a:solidFill>
                  <a:srgbClr val="0070C0"/>
                </a:solidFill>
              </a:rPr>
            </a:br>
            <a:r>
              <a:rPr lang="en-US" sz="1400" dirty="0">
                <a:solidFill>
                  <a:srgbClr val="0070C0"/>
                </a:solidFill>
                <a:hlinkClick r:id="rId7">
                  <a:extLst>
                    <a:ext uri="{A12FA001-AC4F-418D-AE19-62706E023703}">
                      <ahyp:hlinkClr xmlns:ahyp="http://schemas.microsoft.com/office/drawing/2018/hyperlinkcolor" val="tx"/>
                    </a:ext>
                  </a:extLst>
                </a:hlinkClick>
              </a:rPr>
              <a:t>https://www.linkedin.com/posts/amandine-delsaux-bb8aa365_aeznergie-daezplafonnement-plf2024-activity-7128394590411190272-M4cM?utm_source=share&amp;utm_medium=member_desktop</a:t>
            </a:r>
            <a:endParaRPr lang="fr-FR" sz="1400" dirty="0">
              <a:solidFill>
                <a:srgbClr val="0070C0"/>
              </a:solidFill>
            </a:endParaRP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8"/>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57354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3/ Actualité réglementaire et jurisprudentielle énergies (2/4)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426204" y="1610106"/>
            <a:ext cx="10001847" cy="4901951"/>
          </a:xfrm>
        </p:spPr>
        <p:txBody>
          <a:bodyPr>
            <a:normAutofit/>
          </a:bodyPr>
          <a:lstStyle/>
          <a:p>
            <a:pPr marL="0" indent="0">
              <a:buNone/>
            </a:pPr>
            <a:r>
              <a:rPr lang="fr-FR" sz="1400" dirty="0">
                <a:solidFill>
                  <a:srgbClr val="0070C0"/>
                </a:solidFill>
              </a:rPr>
              <a:t>📚 </a:t>
            </a:r>
            <a:r>
              <a:rPr lang="fr-FR" sz="1400" b="1" dirty="0">
                <a:solidFill>
                  <a:srgbClr val="0070C0"/>
                </a:solidFill>
              </a:rPr>
              <a:t>Les actualités jurisprudentielles  </a:t>
            </a:r>
            <a:endParaRPr lang="fr-FR" sz="1400" dirty="0">
              <a:solidFill>
                <a:srgbClr val="0070C0"/>
              </a:solidFill>
            </a:endParaRPr>
          </a:p>
          <a:p>
            <a:pPr marL="0" indent="0">
              <a:buNone/>
            </a:pPr>
            <a:r>
              <a:rPr lang="fr-FR" sz="1400" dirty="0">
                <a:solidFill>
                  <a:srgbClr val="0070C0"/>
                </a:solidFill>
              </a:rPr>
              <a:t>👉 </a:t>
            </a:r>
            <a:r>
              <a:rPr lang="fr-FR" sz="1400" b="1" dirty="0">
                <a:solidFill>
                  <a:srgbClr val="0070C0"/>
                </a:solidFill>
              </a:rPr>
              <a:t>SOLAIRE</a:t>
            </a:r>
            <a:r>
              <a:rPr lang="fr-FR" sz="1400" dirty="0">
                <a:solidFill>
                  <a:srgbClr val="0070C0"/>
                </a:solidFill>
              </a:rPr>
              <a:t> - </a:t>
            </a:r>
            <a:r>
              <a:rPr lang="fr-FR" sz="1400" b="0" i="0" u="sng" dirty="0">
                <a:solidFill>
                  <a:srgbClr val="0070C0"/>
                </a:solidFill>
                <a:effectLst/>
              </a:rPr>
              <a:t>Conseil d'État, 6ème - 5ème chambres réunies, 04/10/2023, 467962</a:t>
            </a:r>
            <a:r>
              <a:rPr lang="fr-FR" sz="1400" b="0" i="0" dirty="0">
                <a:solidFill>
                  <a:srgbClr val="0070C0"/>
                </a:solidFill>
                <a:effectLst/>
              </a:rPr>
              <a:t> : </a:t>
            </a:r>
            <a:r>
              <a:rPr lang="fr-FR" sz="1400" b="0" i="0" strike="noStrike" dirty="0">
                <a:solidFill>
                  <a:srgbClr val="0070C0"/>
                </a:solidFill>
                <a:effectLst/>
              </a:rPr>
              <a:t>un </a:t>
            </a:r>
            <a:r>
              <a:rPr lang="fr-FR" sz="1400" b="0" i="0" u="none" strike="noStrike" dirty="0">
                <a:solidFill>
                  <a:srgbClr val="0070C0"/>
                </a:solidFill>
                <a:effectLst/>
              </a:rPr>
              <a:t>PLU, combiné à d’autres dispositions du code de l’urbanisme, peut conditionner l’installation de panneaux solaires thermiques (sur le toit d’un domicile) afin que cette dernière soit en harmonie/bien intégrée au « milieu environnant » ainsi qu’au « bâti existant » et, en cohérence avec l’architecture de la construction sur laquelle les panneaux solaires thermiques sont installés.</a:t>
            </a:r>
          </a:p>
          <a:p>
            <a:pPr marL="0" indent="0">
              <a:buNone/>
            </a:pPr>
            <a:r>
              <a:rPr lang="fr-FR" sz="1400" dirty="0">
                <a:solidFill>
                  <a:srgbClr val="0070C0"/>
                </a:solidFill>
              </a:rPr>
              <a:t>📄</a:t>
            </a:r>
            <a:r>
              <a:rPr lang="fr-FR" sz="1400" b="0" i="0" u="sng" dirty="0">
                <a:solidFill>
                  <a:srgbClr val="0070C0"/>
                </a:solidFill>
                <a:effectLst/>
                <a:hlinkClick r:id="rId3">
                  <a:extLst>
                    <a:ext uri="{A12FA001-AC4F-418D-AE19-62706E023703}">
                      <ahyp:hlinkClr xmlns:ahyp="http://schemas.microsoft.com/office/drawing/2018/hyperlinkcolor" val="tx"/>
                    </a:ext>
                  </a:extLst>
                </a:hlinkClick>
              </a:rPr>
              <a:t>https://www.legifrance.gouv.fr/ceta/id/CETATEXT000048157016?init=true&amp;page=1&amp;query=&amp;searchField=ALL&amp;tab_selection=cetat</a:t>
            </a:r>
            <a:endParaRPr lang="fr-FR" sz="1400" u="sng" dirty="0">
              <a:solidFill>
                <a:srgbClr val="0070C0"/>
              </a:solidFill>
            </a:endParaRPr>
          </a:p>
          <a:p>
            <a:pPr marL="0" indent="0">
              <a:buNone/>
            </a:pPr>
            <a:r>
              <a:rPr lang="fr-FR" sz="1400" dirty="0">
                <a:solidFill>
                  <a:srgbClr val="0070C0"/>
                </a:solidFill>
              </a:rPr>
              <a:t>👉 </a:t>
            </a:r>
            <a:r>
              <a:rPr lang="fr-FR" sz="1400" b="1" dirty="0">
                <a:solidFill>
                  <a:srgbClr val="0070C0"/>
                </a:solidFill>
              </a:rPr>
              <a:t>EOLIEN</a:t>
            </a:r>
            <a:r>
              <a:rPr lang="fr-FR" sz="1400" dirty="0">
                <a:solidFill>
                  <a:srgbClr val="0070C0"/>
                </a:solidFill>
              </a:rPr>
              <a:t> - </a:t>
            </a:r>
            <a:r>
              <a:rPr lang="fr-FR" sz="1400" b="0" i="0" u="sng" dirty="0">
                <a:solidFill>
                  <a:srgbClr val="0070C0"/>
                </a:solidFill>
                <a:effectLst/>
              </a:rPr>
              <a:t>Conseil d'État, 6ème - 5ème chambres réunies, 04/10/2023, 453135</a:t>
            </a:r>
            <a:r>
              <a:rPr lang="fr-FR" sz="1400" b="0" i="0" u="none" strike="noStrike" dirty="0">
                <a:solidFill>
                  <a:srgbClr val="0070C0"/>
                </a:solidFill>
                <a:effectLst/>
              </a:rPr>
              <a:t> : une association demande l’annulation d’une autorisation préfectorale ayant pour objet l'exploitation de douze éoliennes. Elle obtient gain de cause devant le tribunal administratif de Toulon et devant la CAA de Marseille. Mais le CE estime quant à lui que l’autorisation préfectorale dont il était question était légale et que par conséquent, l’exploitation du parc éolien pouvait avoir lieu.</a:t>
            </a:r>
          </a:p>
          <a:p>
            <a:pPr marL="0" indent="0">
              <a:buNone/>
            </a:pPr>
            <a:r>
              <a:rPr lang="fr-FR" sz="1400" dirty="0">
                <a:solidFill>
                  <a:srgbClr val="0070C0"/>
                </a:solidFill>
              </a:rPr>
              <a:t>📄</a:t>
            </a:r>
            <a:r>
              <a:rPr lang="fr-FR" sz="1400" b="0" i="0" strike="noStrike" dirty="0">
                <a:solidFill>
                  <a:srgbClr val="0070C0"/>
                </a:solidFill>
                <a:effectLst/>
                <a:hlinkClick r:id="rId4">
                  <a:extLst>
                    <a:ext uri="{A12FA001-AC4F-418D-AE19-62706E023703}">
                      <ahyp:hlinkClr xmlns:ahyp="http://schemas.microsoft.com/office/drawing/2018/hyperlinkcolor" val="tx"/>
                    </a:ext>
                  </a:extLst>
                </a:hlinkClick>
              </a:rPr>
              <a:t>https://www.legifrance.gouv.fr/ceta/id/CETATEXT000048156982?juridiction=CONSEIL_ETAT&amp;juridiction=COURS_APPEL&amp;juridiction=TRIBUNAL_ADMINISTATIF&amp;juridiction=TRIBUNAL_CONFLIT&amp;page=1&amp;pageSize=100&amp;query=%C3%A9nergie&amp;searchField=ALL&amp;searchType=ALL&amp;sortValue=DATE_DESC&amp;tab_selection=cetat</a:t>
            </a:r>
            <a:endParaRPr lang="fr-FR" sz="1400" dirty="0">
              <a:solidFill>
                <a:srgbClr val="0070C0"/>
              </a:solidFill>
            </a:endParaRPr>
          </a:p>
          <a:p>
            <a:pPr marL="0" indent="0">
              <a:buNone/>
            </a:pPr>
            <a:r>
              <a:rPr lang="fr-FR" sz="1400" dirty="0">
                <a:solidFill>
                  <a:srgbClr val="0070C0"/>
                </a:solidFill>
              </a:rPr>
              <a:t>👉 </a:t>
            </a:r>
            <a:r>
              <a:rPr lang="fr-FR" sz="1400" b="1" i="0" dirty="0">
                <a:solidFill>
                  <a:srgbClr val="0070C0"/>
                </a:solidFill>
                <a:effectLst/>
              </a:rPr>
              <a:t>EOLIEN</a:t>
            </a:r>
            <a:r>
              <a:rPr lang="fr-FR" sz="1400" b="0" i="0" dirty="0">
                <a:solidFill>
                  <a:srgbClr val="0070C0"/>
                </a:solidFill>
                <a:effectLst/>
              </a:rPr>
              <a:t> - </a:t>
            </a:r>
            <a:r>
              <a:rPr lang="fr-FR" sz="1400" b="0" i="0" u="sng" dirty="0">
                <a:solidFill>
                  <a:srgbClr val="0070C0"/>
                </a:solidFill>
                <a:effectLst/>
              </a:rPr>
              <a:t>Conseil d’Etat, 04/10/2023, Société Combray Energie, 464855</a:t>
            </a:r>
            <a:r>
              <a:rPr lang="fr-FR" sz="1400" b="0" i="0" u="none" strike="noStrike" dirty="0">
                <a:solidFill>
                  <a:srgbClr val="0070C0"/>
                </a:solidFill>
                <a:effectLst/>
              </a:rPr>
              <a:t> : </a:t>
            </a:r>
            <a:r>
              <a:rPr lang="fr-FR" sz="1400" dirty="0">
                <a:solidFill>
                  <a:srgbClr val="0070C0"/>
                </a:solidFill>
              </a:rPr>
              <a:t>le CE </a:t>
            </a:r>
            <a:r>
              <a:rPr lang="fr-FR" sz="1400" b="0" i="0" u="none" strike="noStrike" dirty="0">
                <a:solidFill>
                  <a:srgbClr val="0070C0"/>
                </a:solidFill>
                <a:effectLst/>
              </a:rPr>
              <a:t>reconnaît la possibilité de prendre en compte les "dimensions historiques, mémorielles, culturelles et artistiques, y compris littéraires" du paysage pour apprécier les impacts d’un projet éolien.</a:t>
            </a:r>
          </a:p>
          <a:p>
            <a:pPr marL="0" indent="0">
              <a:buNone/>
            </a:pPr>
            <a:r>
              <a:rPr lang="fr-FR" sz="1400" dirty="0">
                <a:solidFill>
                  <a:srgbClr val="0070C0"/>
                </a:solidFill>
              </a:rPr>
              <a:t>📄</a:t>
            </a:r>
            <a:r>
              <a:rPr lang="fr-FR" sz="1400" b="0" i="0" u="sng" strike="noStrike" dirty="0">
                <a:solidFill>
                  <a:srgbClr val="0070C0"/>
                </a:solidFill>
                <a:effectLst/>
                <a:hlinkClick r:id="rId5">
                  <a:extLst>
                    <a:ext uri="{A12FA001-AC4F-418D-AE19-62706E023703}">
                      <ahyp:hlinkClr xmlns:ahyp="http://schemas.microsoft.com/office/drawing/2018/hyperlinkcolor" val="tx"/>
                    </a:ext>
                  </a:extLst>
                </a:hlinkClick>
              </a:rPr>
              <a:t>https://www.legifrance.gouv.fr/ceta/id/CETATEXT000048156992?init=true&amp;page=1&amp;query=464855&amp;searchField=ALL&amp;tab_selection=all</a:t>
            </a:r>
            <a:endParaRPr lang="fr-FR" sz="1400" dirty="0">
              <a:solidFill>
                <a:srgbClr val="0070C0"/>
              </a:solidFill>
            </a:endParaRP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6"/>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27299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4/ Actualité réglementaire et jurisprudentielle énergies (3/4)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426204" y="1610106"/>
            <a:ext cx="10001847" cy="4901951"/>
          </a:xfrm>
        </p:spPr>
        <p:txBody>
          <a:bodyPr>
            <a:normAutofit/>
          </a:bodyPr>
          <a:lstStyle/>
          <a:p>
            <a:pPr marL="0" indent="0">
              <a:buNone/>
            </a:pPr>
            <a:r>
              <a:rPr lang="fr-FR" sz="1400" dirty="0">
                <a:solidFill>
                  <a:srgbClr val="0070C0"/>
                </a:solidFill>
              </a:rPr>
              <a:t>📚 </a:t>
            </a:r>
            <a:r>
              <a:rPr lang="fr-FR" sz="1400" b="1" dirty="0">
                <a:solidFill>
                  <a:srgbClr val="0070C0"/>
                </a:solidFill>
              </a:rPr>
              <a:t>Les actualités réglementaires </a:t>
            </a:r>
            <a:endParaRPr lang="fr-FR" sz="1400" dirty="0">
              <a:solidFill>
                <a:srgbClr val="0070C0"/>
              </a:solidFill>
            </a:endParaRPr>
          </a:p>
          <a:p>
            <a:pPr marL="0" indent="0">
              <a:buNone/>
            </a:pPr>
            <a:r>
              <a:rPr lang="fr-FR" sz="1400" dirty="0">
                <a:solidFill>
                  <a:srgbClr val="0070C0"/>
                </a:solidFill>
              </a:rPr>
              <a:t>👉 </a:t>
            </a:r>
            <a:r>
              <a:rPr lang="fr-FR" sz="1400" b="1" u="sng" dirty="0">
                <a:solidFill>
                  <a:srgbClr val="0070C0"/>
                </a:solidFill>
              </a:rPr>
              <a:t>Au niveau du droit interne français</a:t>
            </a:r>
            <a:endParaRPr lang="fr-FR" sz="1400" b="1" dirty="0">
              <a:solidFill>
                <a:srgbClr val="0070C0"/>
              </a:solidFill>
            </a:endParaRPr>
          </a:p>
          <a:p>
            <a:pPr marL="0" indent="0">
              <a:buNone/>
            </a:pPr>
            <a:r>
              <a:rPr lang="fr-FR" sz="1400" dirty="0">
                <a:solidFill>
                  <a:srgbClr val="0070C0"/>
                </a:solidFill>
              </a:rPr>
              <a:t>👉 </a:t>
            </a:r>
            <a:r>
              <a:rPr lang="fr-FR" sz="1400" b="1" dirty="0">
                <a:solidFill>
                  <a:srgbClr val="0070C0"/>
                </a:solidFill>
              </a:rPr>
              <a:t>ELECTRICITE</a:t>
            </a:r>
            <a:r>
              <a:rPr lang="fr-FR" sz="1400" dirty="0">
                <a:solidFill>
                  <a:srgbClr val="0070C0"/>
                </a:solidFill>
              </a:rPr>
              <a:t> - </a:t>
            </a:r>
            <a:r>
              <a:rPr lang="fr-FR" sz="1400" b="0" i="0" u="none" strike="noStrike" dirty="0">
                <a:solidFill>
                  <a:srgbClr val="0070C0"/>
                </a:solidFill>
                <a:effectLst/>
              </a:rPr>
              <a:t>Ordonnance n° 2023-816 du 23 août 2023 relative au raccordement et à l'accès aux réseaux publics d'électricité.</a:t>
            </a:r>
          </a:p>
          <a:p>
            <a:pPr marL="0" indent="0">
              <a:buNone/>
            </a:pPr>
            <a:r>
              <a:rPr lang="fr-FR" sz="1400" dirty="0">
                <a:solidFill>
                  <a:srgbClr val="0070C0"/>
                </a:solidFill>
              </a:rPr>
              <a:t>📄</a:t>
            </a:r>
            <a:r>
              <a:rPr lang="fr-FR" sz="1400" b="0" i="0" u="sng" strike="noStrike" dirty="0">
                <a:solidFill>
                  <a:srgbClr val="0070C0"/>
                </a:solidFill>
                <a:effectLst/>
                <a:hlinkClick r:id="rId3">
                  <a:extLst>
                    <a:ext uri="{A12FA001-AC4F-418D-AE19-62706E023703}">
                      <ahyp:hlinkClr xmlns:ahyp="http://schemas.microsoft.com/office/drawing/2018/hyperlinkcolor" val="tx"/>
                    </a:ext>
                  </a:extLst>
                </a:hlinkClick>
              </a:rPr>
              <a:t>https://www.legifrance.gouv.fr/jorf/id/JORFTEXT000047989236</a:t>
            </a:r>
            <a:endParaRPr lang="fr-FR" sz="1400" dirty="0">
              <a:solidFill>
                <a:srgbClr val="0070C0"/>
              </a:solidFill>
            </a:endParaRPr>
          </a:p>
          <a:p>
            <a:pPr marL="0" indent="0">
              <a:buNone/>
            </a:pPr>
            <a:r>
              <a:rPr lang="fr-FR" sz="1400" dirty="0">
                <a:solidFill>
                  <a:srgbClr val="0070C0"/>
                </a:solidFill>
              </a:rPr>
              <a:t>👉 </a:t>
            </a:r>
            <a:r>
              <a:rPr lang="fr-FR" sz="1400" b="1" dirty="0">
                <a:solidFill>
                  <a:srgbClr val="0070C0"/>
                </a:solidFill>
              </a:rPr>
              <a:t>HYDROGENE</a:t>
            </a:r>
            <a:r>
              <a:rPr lang="fr-FR" sz="1400" dirty="0">
                <a:solidFill>
                  <a:srgbClr val="0070C0"/>
                </a:solidFill>
              </a:rPr>
              <a:t> - </a:t>
            </a:r>
            <a:r>
              <a:rPr lang="fr-FR" sz="1400" b="0" i="0" u="none" strike="noStrike" dirty="0">
                <a:solidFill>
                  <a:srgbClr val="0070C0"/>
                </a:solidFill>
                <a:effectLst/>
              </a:rPr>
              <a:t>Décret n° 2023-854 du 1er septembre 2023 relatif au dispositif de soutien à la production de certaines catégories d'hydrogène.</a:t>
            </a:r>
          </a:p>
          <a:p>
            <a:pPr marL="0" indent="0">
              <a:buNone/>
            </a:pPr>
            <a:r>
              <a:rPr lang="fr-FR" sz="1400" dirty="0">
                <a:solidFill>
                  <a:srgbClr val="0070C0"/>
                </a:solidFill>
              </a:rPr>
              <a:t>📄</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https://www.legifrance.gouv.fr/</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jorf</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/id/JORFTEXT000048039013?datePublication=&amp;</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dateSignature</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=01%2F07%2F2023+%3E+30%2F09%2F2023&amp;isAdvancedResult=&amp;page=2&amp;pageSize=10&amp;query=</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droit+des+énergies&amp;searchField</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ALL&amp;searchProximity</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=&amp;</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searchType</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ALL&amp;sortValue</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SIGNATURE_DATE_DESC&amp;tab_selection</a:t>
            </a:r>
            <a:r>
              <a:rPr lang="fr-FR" sz="1400" b="0" i="0" u="sng" strike="noStrike" dirty="0">
                <a:solidFill>
                  <a:srgbClr val="0563C1"/>
                </a:solidFill>
                <a:effectLst/>
                <a:hlinkClick r:id="rId4">
                  <a:extLst>
                    <a:ext uri="{A12FA001-AC4F-418D-AE19-62706E023703}">
                      <ahyp:hlinkClr xmlns:ahyp="http://schemas.microsoft.com/office/drawing/2018/hyperlinkcolor" val="tx"/>
                    </a:ext>
                  </a:extLst>
                </a:hlinkClick>
              </a:rPr>
              <a:t>=</a:t>
            </a:r>
            <a:r>
              <a:rPr lang="fr-FR" sz="1400" b="0" i="0" u="sng" strike="noStrike" dirty="0" err="1">
                <a:solidFill>
                  <a:srgbClr val="0563C1"/>
                </a:solidFill>
                <a:effectLst/>
                <a:hlinkClick r:id="rId4">
                  <a:extLst>
                    <a:ext uri="{A12FA001-AC4F-418D-AE19-62706E023703}">
                      <ahyp:hlinkClr xmlns:ahyp="http://schemas.microsoft.com/office/drawing/2018/hyperlinkcolor" val="tx"/>
                    </a:ext>
                  </a:extLst>
                </a:hlinkClick>
              </a:rPr>
              <a:t>jorf&amp;typePagination</a:t>
            </a:r>
            <a:r>
              <a:rPr lang="fr-FR" sz="1400" b="0" i="0" u="sng" strike="noStrike" dirty="0">
                <a:solidFill>
                  <a:srgbClr val="0070C0"/>
                </a:solidFill>
                <a:effectLst/>
                <a:hlinkClick r:id="rId4">
                  <a:extLst>
                    <a:ext uri="{A12FA001-AC4F-418D-AE19-62706E023703}">
                      <ahyp:hlinkClr xmlns:ahyp="http://schemas.microsoft.com/office/drawing/2018/hyperlinkcolor" val="tx"/>
                    </a:ext>
                  </a:extLst>
                </a:hlinkClick>
              </a:rPr>
              <a:t>=DEFAU</a:t>
            </a:r>
            <a:endParaRPr lang="fr-FR" sz="1400" b="0" i="0" u="sng" strike="noStrike" dirty="0">
              <a:solidFill>
                <a:srgbClr val="0070C0"/>
              </a:solidFill>
              <a:effectLst/>
            </a:endParaRPr>
          </a:p>
          <a:p>
            <a:pPr marL="0" indent="0">
              <a:buNone/>
            </a:pPr>
            <a:r>
              <a:rPr lang="fr-FR" sz="1400" dirty="0">
                <a:solidFill>
                  <a:srgbClr val="0070C0"/>
                </a:solidFill>
              </a:rPr>
              <a:t>👉</a:t>
            </a:r>
            <a:r>
              <a:rPr lang="fr-FR" sz="1400" b="0" i="0" u="none" strike="noStrike" dirty="0">
                <a:solidFill>
                  <a:srgbClr val="0070C0"/>
                </a:solidFill>
                <a:effectLst/>
              </a:rPr>
              <a:t> </a:t>
            </a:r>
            <a:r>
              <a:rPr lang="fr-FR" sz="1400" b="1" dirty="0">
                <a:solidFill>
                  <a:srgbClr val="0070C0"/>
                </a:solidFill>
              </a:rPr>
              <a:t>ELECTRICITE</a:t>
            </a:r>
            <a:r>
              <a:rPr lang="fr-FR" sz="1400" dirty="0">
                <a:solidFill>
                  <a:srgbClr val="0070C0"/>
                </a:solidFill>
              </a:rPr>
              <a:t> - </a:t>
            </a:r>
            <a:r>
              <a:rPr lang="fr-FR" sz="1400" b="0" i="0" u="none" strike="noStrike" dirty="0">
                <a:solidFill>
                  <a:srgbClr val="0070C0"/>
                </a:solidFill>
                <a:effectLst/>
              </a:rPr>
              <a:t>Arrêté du 19 septembre 2023 modifiant l'arrêté du 21 novembre 2019 fixant le critère de proximité géographique de l'autoconsommation collective étendue.</a:t>
            </a:r>
          </a:p>
          <a:p>
            <a:pPr marL="0" indent="0">
              <a:buNone/>
            </a:pPr>
            <a:r>
              <a:rPr lang="fr-FR" sz="1400" dirty="0">
                <a:solidFill>
                  <a:srgbClr val="0070C0"/>
                </a:solidFill>
              </a:rPr>
              <a:t>📄</a:t>
            </a:r>
            <a:r>
              <a:rPr lang="fr-FR" sz="1400" b="0" i="0" u="sng" strike="noStrike" dirty="0">
                <a:solidFill>
                  <a:srgbClr val="1155CC"/>
                </a:solidFill>
                <a:effectLst/>
                <a:hlinkClick r:id="rId5"/>
              </a:rPr>
              <a:t>https://www.legifrance.gouv.fr/jorf/id/JORFTEXT000048166309</a:t>
            </a:r>
            <a:br>
              <a:rPr lang="fr-FR" sz="1400" dirty="0"/>
            </a:br>
            <a:endParaRPr lang="fr-FR" sz="1400" dirty="0">
              <a:solidFill>
                <a:srgbClr val="0070C0"/>
              </a:solidFill>
            </a:endParaRP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6"/>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30383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4/ Actualité réglementaire et jurisprudentielle énergies (4/4)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426204" y="1610106"/>
            <a:ext cx="10001847" cy="4901951"/>
          </a:xfrm>
        </p:spPr>
        <p:txBody>
          <a:bodyPr>
            <a:normAutofit/>
          </a:bodyPr>
          <a:lstStyle/>
          <a:p>
            <a:pPr marL="0" indent="0">
              <a:buNone/>
            </a:pPr>
            <a:r>
              <a:rPr lang="fr-FR" sz="1400" b="1" dirty="0">
                <a:solidFill>
                  <a:srgbClr val="0070C0"/>
                </a:solidFill>
              </a:rPr>
              <a:t>📚 Les actualités réglementaires </a:t>
            </a:r>
          </a:p>
          <a:p>
            <a:pPr marL="0" indent="0">
              <a:buNone/>
            </a:pPr>
            <a:r>
              <a:rPr lang="fr-FR" sz="1400" b="1" dirty="0">
                <a:solidFill>
                  <a:srgbClr val="0070C0"/>
                </a:solidFill>
              </a:rPr>
              <a:t>👉 </a:t>
            </a:r>
            <a:r>
              <a:rPr lang="fr-FR" sz="1400" b="1" u="sng" dirty="0">
                <a:solidFill>
                  <a:srgbClr val="0070C0"/>
                </a:solidFill>
              </a:rPr>
              <a:t>Au niveau du droit de l’Union européenne</a:t>
            </a:r>
            <a:endParaRPr lang="fr-FR" sz="1400" b="1" dirty="0">
              <a:solidFill>
                <a:srgbClr val="0070C0"/>
              </a:solidFill>
            </a:endParaRPr>
          </a:p>
          <a:p>
            <a:pPr marL="0" indent="0">
              <a:buNone/>
            </a:pPr>
            <a:r>
              <a:rPr lang="fr-FR" sz="1400" dirty="0">
                <a:solidFill>
                  <a:srgbClr val="0070C0"/>
                </a:solidFill>
              </a:rPr>
              <a:t>👉 </a:t>
            </a:r>
            <a:r>
              <a:rPr lang="fr-FR" sz="1400" b="1" dirty="0">
                <a:solidFill>
                  <a:srgbClr val="0070C0"/>
                </a:solidFill>
              </a:rPr>
              <a:t>EFFICACITE ENERGETIQUE </a:t>
            </a:r>
            <a:r>
              <a:rPr lang="fr-FR" sz="1400" dirty="0">
                <a:solidFill>
                  <a:srgbClr val="0070C0"/>
                </a:solidFill>
              </a:rPr>
              <a:t>– Directive (UE) du Parlement européen et du Conseil </a:t>
            </a:r>
            <a:r>
              <a:rPr lang="fr-FR" sz="1400" i="0" u="none" strike="noStrike" dirty="0">
                <a:solidFill>
                  <a:srgbClr val="0070C0"/>
                </a:solidFill>
                <a:effectLst/>
              </a:rPr>
              <a:t>du 13 septembre 2023 relative à l’efficacité énergétique et modifiant le règlement (UE) 2023/955.</a:t>
            </a:r>
          </a:p>
          <a:p>
            <a:pPr marL="0" indent="0">
              <a:buNone/>
            </a:pPr>
            <a:r>
              <a:rPr lang="fr-FR" sz="1400" dirty="0">
                <a:solidFill>
                  <a:srgbClr val="0070C0"/>
                </a:solidFill>
              </a:rPr>
              <a:t>📄</a:t>
            </a:r>
            <a:r>
              <a:rPr lang="fr-FR" sz="1400" i="0" u="sng" strike="noStrike" dirty="0">
                <a:solidFill>
                  <a:srgbClr val="0070C0"/>
                </a:solidFill>
                <a:effectLst/>
                <a:hlinkClick r:id="rId3">
                  <a:extLst>
                    <a:ext uri="{A12FA001-AC4F-418D-AE19-62706E023703}">
                      <ahyp:hlinkClr xmlns:ahyp="http://schemas.microsoft.com/office/drawing/2018/hyperlinkcolor" val="tx"/>
                    </a:ext>
                  </a:extLst>
                </a:hlinkClick>
              </a:rPr>
              <a:t>https://eur-lex.europa.eu/legal-content/FR/TXT/HTML/?uri=CELEX:32023L1791&amp;qid=1696881409637</a:t>
            </a:r>
            <a:endParaRPr lang="fr-FR" sz="1400" i="0" u="sng" strike="noStrike" dirty="0">
              <a:solidFill>
                <a:srgbClr val="0070C0"/>
              </a:solidFill>
              <a:effectLst/>
            </a:endParaRPr>
          </a:p>
          <a:p>
            <a:pPr marL="0" indent="0">
              <a:buNone/>
            </a:pPr>
            <a:r>
              <a:rPr lang="fr-FR" sz="1400">
                <a:solidFill>
                  <a:srgbClr val="0070C0"/>
                </a:solidFill>
              </a:rPr>
              <a:t>👉 </a:t>
            </a:r>
            <a:r>
              <a:rPr lang="fr-FR" sz="1400" b="1" dirty="0">
                <a:solidFill>
                  <a:srgbClr val="0070C0"/>
                </a:solidFill>
              </a:rPr>
              <a:t>ENERGIE PRODUITE A PARTIR DE SOURCES RENOUVELABLES </a:t>
            </a:r>
            <a:r>
              <a:rPr lang="fr-FR" sz="1400" dirty="0">
                <a:solidFill>
                  <a:srgbClr val="0070C0"/>
                </a:solidFill>
              </a:rPr>
              <a:t>– Directive (UE) du Parlement européen et du Conseil </a:t>
            </a:r>
            <a:r>
              <a:rPr lang="fr-FR" sz="1400" i="0" u="none" strike="noStrike" dirty="0">
                <a:solidFill>
                  <a:srgbClr val="0070C0"/>
                </a:solidFill>
                <a:effectLst/>
              </a:rPr>
              <a:t>du 20 sept 2023 modifiant la directive (UE) 2018/2001, le règlement (UE) 2018/1999 et la directive 98/70/CE en ce qui concerne la promotion de l’énergie produite à partir de sources renouvelables, et abrogeant la directive (UE) 2015/652 du Conseil.</a:t>
            </a:r>
          </a:p>
          <a:p>
            <a:pPr marL="0" indent="0">
              <a:buNone/>
            </a:pPr>
            <a:r>
              <a:rPr lang="fr-FR" sz="1400" dirty="0">
                <a:solidFill>
                  <a:srgbClr val="0070C0"/>
                </a:solidFill>
              </a:rPr>
              <a:t>📄</a:t>
            </a:r>
            <a:r>
              <a:rPr lang="fr-FR" sz="1400" b="0" i="0" u="sng" strike="noStrike" dirty="0">
                <a:solidFill>
                  <a:srgbClr val="0070C0"/>
                </a:solidFill>
                <a:effectLst/>
                <a:hlinkClick r:id="rId4">
                  <a:extLst>
                    <a:ext uri="{A12FA001-AC4F-418D-AE19-62706E023703}">
                      <ahyp:hlinkClr xmlns:ahyp="http://schemas.microsoft.com/office/drawing/2018/hyperlinkcolor" val="tx"/>
                    </a:ext>
                  </a:extLst>
                </a:hlinkClick>
              </a:rPr>
              <a:t>https://eur-lex.europa.eu/legal-content/FR/TXT/?uri=CONSIL%3APE_36_2023_INIT&amp;qid=1696881409637</a:t>
            </a:r>
            <a:endParaRPr lang="fr-FR" sz="1400" b="0" i="0" u="sng" strike="noStrike" dirty="0">
              <a:solidFill>
                <a:srgbClr val="0070C0"/>
              </a:solidFill>
              <a:effectLst/>
            </a:endParaRPr>
          </a:p>
          <a:p>
            <a:pPr marL="0" indent="0">
              <a:buNone/>
            </a:pPr>
            <a:r>
              <a:rPr lang="fr-FR" sz="1400" dirty="0">
                <a:solidFill>
                  <a:srgbClr val="0070C0"/>
                </a:solidFill>
              </a:rPr>
              <a:t>👉 « </a:t>
            </a:r>
            <a:r>
              <a:rPr lang="fr-FR" sz="1400" b="1" dirty="0">
                <a:solidFill>
                  <a:srgbClr val="0070C0"/>
                </a:solidFill>
              </a:rPr>
              <a:t>FIT FOR 55 </a:t>
            </a:r>
            <a:r>
              <a:rPr lang="fr-FR" sz="1400" dirty="0">
                <a:solidFill>
                  <a:srgbClr val="0070C0"/>
                </a:solidFill>
              </a:rPr>
              <a:t>» - Directive révisée du Parlement européen et du Conseil du 9 octobre 2023 : fixe des objectifs contraignants en matière d’énergies renouvelables (exemple : e</a:t>
            </a:r>
            <a:r>
              <a:rPr lang="fr-FR" sz="1400" b="0" i="0" u="none" strike="noStrike" dirty="0">
                <a:solidFill>
                  <a:srgbClr val="0070C0"/>
                </a:solidFill>
                <a:effectLst/>
              </a:rPr>
              <a:t>n 2030, la part d’énergies renouvelables dans la part du mix énergétique européen devra atteindre 45%).</a:t>
            </a:r>
          </a:p>
          <a:p>
            <a:pPr marL="0" indent="0">
              <a:buNone/>
            </a:pPr>
            <a:r>
              <a:rPr lang="fr-FR" sz="1400" dirty="0">
                <a:solidFill>
                  <a:srgbClr val="0070C0"/>
                </a:solidFill>
              </a:rPr>
              <a:t>👉 « </a:t>
            </a:r>
            <a:r>
              <a:rPr lang="fr-FR" sz="1400" b="1" dirty="0">
                <a:solidFill>
                  <a:srgbClr val="0070C0"/>
                </a:solidFill>
              </a:rPr>
              <a:t>FIT FOR 55 </a:t>
            </a:r>
            <a:r>
              <a:rPr lang="fr-FR" sz="1400" dirty="0">
                <a:solidFill>
                  <a:srgbClr val="0070C0"/>
                </a:solidFill>
              </a:rPr>
              <a:t>» - Règlement européen « </a:t>
            </a:r>
            <a:r>
              <a:rPr lang="fr-FR" sz="1400" dirty="0" err="1">
                <a:solidFill>
                  <a:srgbClr val="0070C0"/>
                </a:solidFill>
              </a:rPr>
              <a:t>ReFuelEU</a:t>
            </a:r>
            <a:r>
              <a:rPr lang="fr-FR" sz="1400" dirty="0">
                <a:solidFill>
                  <a:srgbClr val="0070C0"/>
                </a:solidFill>
              </a:rPr>
              <a:t> Aviation » du 9 octobre 2023 : </a:t>
            </a:r>
            <a:r>
              <a:rPr lang="fr-FR" sz="1400" b="0" i="0" u="none" strike="noStrike" dirty="0">
                <a:solidFill>
                  <a:srgbClr val="0070C0"/>
                </a:solidFill>
                <a:effectLst/>
              </a:rPr>
              <a:t>vise à établir des règles harmonisées pour promouvoir l’utilisation de carburants durables dans le domaine de l’aviation.</a:t>
            </a:r>
          </a:p>
          <a:p>
            <a:pPr marL="0" indent="0">
              <a:buNone/>
            </a:pPr>
            <a:r>
              <a:rPr lang="fr-FR" sz="1400" b="0" i="0" u="none" strike="noStrike" dirty="0">
                <a:solidFill>
                  <a:srgbClr val="0070C0"/>
                </a:solidFill>
                <a:effectLst/>
              </a:rPr>
              <a:t>📄</a:t>
            </a:r>
            <a:r>
              <a:rPr lang="en-US" sz="1400" b="0" i="0" u="sng" strike="noStrike" dirty="0">
                <a:solidFill>
                  <a:srgbClr val="1155CC"/>
                </a:solidFill>
                <a:effectLst/>
                <a:hlinkClick r:id="rId5"/>
              </a:rPr>
              <a:t>Commission welcomes completion of key 'Fit for 55' legislation, putting EU on track to exceed 2030 targets</a:t>
            </a:r>
            <a:endParaRPr lang="fr-FR" sz="1400" b="0" i="0" u="none" strike="noStrike" dirty="0">
              <a:solidFill>
                <a:srgbClr val="0070C0"/>
              </a:solidFill>
              <a:effectLst/>
            </a:endParaRPr>
          </a:p>
          <a:p>
            <a:pPr marL="0" indent="0">
              <a:buNone/>
            </a:pPr>
            <a:endParaRPr lang="fr-FR" sz="1400" dirty="0">
              <a:solidFill>
                <a:srgbClr val="0070C0"/>
              </a:solidFill>
            </a:endParaRP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6"/>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31856337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2165</Words>
  <Application>Microsoft Office PowerPoint</Application>
  <PresentationFormat>Widescreen</PresentationFormat>
  <Paragraphs>112</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Futura Md BT</vt:lpstr>
      <vt:lpstr>Replica-Bold</vt:lpstr>
      <vt:lpstr>Replica-Light</vt:lpstr>
      <vt:lpstr>1_Thème Office</vt:lpstr>
      <vt:lpstr>PowerPoint Presentation</vt:lpstr>
      <vt:lpstr>PowerPoint Presentation</vt:lpstr>
      <vt:lpstr>1/ REVUE DE PRESSE #énergie</vt:lpstr>
      <vt:lpstr>1/ REVUE DE PRESSE #énergie</vt:lpstr>
      <vt:lpstr>2/ Résultats des appels d’offres EnR </vt:lpstr>
      <vt:lpstr>3/ Actualité réglementaire et jurisprudentielle énergies (1/4)</vt:lpstr>
      <vt:lpstr>3/ Actualité réglementaire et jurisprudentielle énergies (2/4)</vt:lpstr>
      <vt:lpstr>4/ Actualité réglementaire et jurisprudentielle énergies (3/4)</vt:lpstr>
      <vt:lpstr>4/ Actualité réglementaire et jurisprudentielle énergies (4/4)</vt:lpstr>
      <vt:lpstr>5/ Actualités Commission Energies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du sondage (1/2)</dc:title>
  <dc:creator>LEMAIRE Thierry</dc:creator>
  <cp:lastModifiedBy>Nicolas Smadja</cp:lastModifiedBy>
  <cp:revision>1</cp:revision>
  <dcterms:created xsi:type="dcterms:W3CDTF">2023-02-19T19:07:14Z</dcterms:created>
  <dcterms:modified xsi:type="dcterms:W3CDTF">2023-12-04T17:53:04Z</dcterms:modified>
</cp:coreProperties>
</file>