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339" r:id="rId3"/>
    <p:sldId id="10335" r:id="rId4"/>
    <p:sldId id="10340" r:id="rId5"/>
    <p:sldId id="10342" r:id="rId6"/>
    <p:sldId id="10341"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41B93B-6433-44EB-A778-9E850A1E88A4}" v="8" dt="2023-04-16T20:41:46.4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696" autoAdjust="0"/>
  </p:normalViewPr>
  <p:slideViewPr>
    <p:cSldViewPr snapToGrid="0">
      <p:cViewPr varScale="1">
        <p:scale>
          <a:sx n="54" d="100"/>
          <a:sy n="54" d="100"/>
        </p:scale>
        <p:origin x="13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s Smadja" userId="a22391d3-af8a-47db-8c60-7a0bfb081240" providerId="ADAL" clId="{AC41B93B-6433-44EB-A778-9E850A1E88A4}"/>
    <pc:docChg chg="undo custSel addSld delSld modSld">
      <pc:chgData name="Nicolas Smadja" userId="a22391d3-af8a-47db-8c60-7a0bfb081240" providerId="ADAL" clId="{AC41B93B-6433-44EB-A778-9E850A1E88A4}" dt="2023-04-16T20:48:04.585" v="770"/>
      <pc:docMkLst>
        <pc:docMk/>
      </pc:docMkLst>
      <pc:sldChg chg="modSp mod">
        <pc:chgData name="Nicolas Smadja" userId="a22391d3-af8a-47db-8c60-7a0bfb081240" providerId="ADAL" clId="{AC41B93B-6433-44EB-A778-9E850A1E88A4}" dt="2023-04-16T20:42:33.214" v="762" actId="20577"/>
        <pc:sldMkLst>
          <pc:docMk/>
          <pc:sldMk cId="3077632961" sldId="256"/>
        </pc:sldMkLst>
        <pc:spChg chg="mod">
          <ac:chgData name="Nicolas Smadja" userId="a22391d3-af8a-47db-8c60-7a0bfb081240" providerId="ADAL" clId="{AC41B93B-6433-44EB-A778-9E850A1E88A4}" dt="2023-04-16T20:42:33.214" v="762" actId="20577"/>
          <ac:spMkLst>
            <pc:docMk/>
            <pc:sldMk cId="3077632961" sldId="256"/>
            <ac:spMk id="8" creationId="{00000000-0000-0000-0000-000000000000}"/>
          </ac:spMkLst>
        </pc:spChg>
      </pc:sldChg>
      <pc:sldChg chg="modSp mod">
        <pc:chgData name="Nicolas Smadja" userId="a22391d3-af8a-47db-8c60-7a0bfb081240" providerId="ADAL" clId="{AC41B93B-6433-44EB-A778-9E850A1E88A4}" dt="2023-04-16T20:41:09.702" v="673" actId="20577"/>
        <pc:sldMkLst>
          <pc:docMk/>
          <pc:sldMk cId="4047547654" sldId="339"/>
        </pc:sldMkLst>
        <pc:spChg chg="mod">
          <ac:chgData name="Nicolas Smadja" userId="a22391d3-af8a-47db-8c60-7a0bfb081240" providerId="ADAL" clId="{AC41B93B-6433-44EB-A778-9E850A1E88A4}" dt="2023-04-16T20:41:09.702" v="673" actId="20577"/>
          <ac:spMkLst>
            <pc:docMk/>
            <pc:sldMk cId="4047547654" sldId="339"/>
            <ac:spMk id="7" creationId="{00000000-0000-0000-0000-000000000000}"/>
          </ac:spMkLst>
        </pc:spChg>
      </pc:sldChg>
      <pc:sldChg chg="del">
        <pc:chgData name="Nicolas Smadja" userId="a22391d3-af8a-47db-8c60-7a0bfb081240" providerId="ADAL" clId="{AC41B93B-6433-44EB-A778-9E850A1E88A4}" dt="2023-04-16T20:24:56.102" v="129" actId="47"/>
        <pc:sldMkLst>
          <pc:docMk/>
          <pc:sldMk cId="37817672" sldId="456"/>
        </pc:sldMkLst>
      </pc:sldChg>
      <pc:sldChg chg="del">
        <pc:chgData name="Nicolas Smadja" userId="a22391d3-af8a-47db-8c60-7a0bfb081240" providerId="ADAL" clId="{AC41B93B-6433-44EB-A778-9E850A1E88A4}" dt="2023-04-16T20:24:56.450" v="130" actId="47"/>
        <pc:sldMkLst>
          <pc:docMk/>
          <pc:sldMk cId="159115255" sldId="457"/>
        </pc:sldMkLst>
      </pc:sldChg>
      <pc:sldChg chg="del">
        <pc:chgData name="Nicolas Smadja" userId="a22391d3-af8a-47db-8c60-7a0bfb081240" providerId="ADAL" clId="{AC41B93B-6433-44EB-A778-9E850A1E88A4}" dt="2023-04-16T20:24:56.635" v="131" actId="47"/>
        <pc:sldMkLst>
          <pc:docMk/>
          <pc:sldMk cId="1878278474" sldId="459"/>
        </pc:sldMkLst>
      </pc:sldChg>
      <pc:sldChg chg="del">
        <pc:chgData name="Nicolas Smadja" userId="a22391d3-af8a-47db-8c60-7a0bfb081240" providerId="ADAL" clId="{AC41B93B-6433-44EB-A778-9E850A1E88A4}" dt="2023-04-16T20:24:56.889" v="132" actId="47"/>
        <pc:sldMkLst>
          <pc:docMk/>
          <pc:sldMk cId="1922269535" sldId="462"/>
        </pc:sldMkLst>
      </pc:sldChg>
      <pc:sldChg chg="del">
        <pc:chgData name="Nicolas Smadja" userId="a22391d3-af8a-47db-8c60-7a0bfb081240" providerId="ADAL" clId="{AC41B93B-6433-44EB-A778-9E850A1E88A4}" dt="2023-04-16T20:24:57.036" v="133" actId="47"/>
        <pc:sldMkLst>
          <pc:docMk/>
          <pc:sldMk cId="3189476657" sldId="463"/>
        </pc:sldMkLst>
      </pc:sldChg>
      <pc:sldChg chg="add del">
        <pc:chgData name="Nicolas Smadja" userId="a22391d3-af8a-47db-8c60-7a0bfb081240" providerId="ADAL" clId="{AC41B93B-6433-44EB-A778-9E850A1E88A4}" dt="2023-04-16T20:25:04.236" v="138" actId="47"/>
        <pc:sldMkLst>
          <pc:docMk/>
          <pc:sldMk cId="2534131783" sldId="480"/>
        </pc:sldMkLst>
      </pc:sldChg>
      <pc:sldChg chg="addSp delSp modSp mod">
        <pc:chgData name="Nicolas Smadja" userId="a22391d3-af8a-47db-8c60-7a0bfb081240" providerId="ADAL" clId="{AC41B93B-6433-44EB-A778-9E850A1E88A4}" dt="2023-04-16T20:40:52.639" v="672" actId="20577"/>
        <pc:sldMkLst>
          <pc:docMk/>
          <pc:sldMk cId="3547175412" sldId="10335"/>
        </pc:sldMkLst>
        <pc:spChg chg="mod">
          <ac:chgData name="Nicolas Smadja" userId="a22391d3-af8a-47db-8c60-7a0bfb081240" providerId="ADAL" clId="{AC41B93B-6433-44EB-A778-9E850A1E88A4}" dt="2023-04-16T20:40:52.639" v="672" actId="20577"/>
          <ac:spMkLst>
            <pc:docMk/>
            <pc:sldMk cId="3547175412" sldId="10335"/>
            <ac:spMk id="2" creationId="{57C1AA2C-E890-4F4C-CC27-77455C299E7D}"/>
          </ac:spMkLst>
        </pc:spChg>
        <pc:picChg chg="del">
          <ac:chgData name="Nicolas Smadja" userId="a22391d3-af8a-47db-8c60-7a0bfb081240" providerId="ADAL" clId="{AC41B93B-6433-44EB-A778-9E850A1E88A4}" dt="2023-04-16T20:23:56.231" v="120" actId="478"/>
          <ac:picMkLst>
            <pc:docMk/>
            <pc:sldMk cId="3547175412" sldId="10335"/>
            <ac:picMk id="9" creationId="{127F3E46-600B-4308-A8F9-E5470997A00A}"/>
          </ac:picMkLst>
        </pc:picChg>
        <pc:picChg chg="add mod">
          <ac:chgData name="Nicolas Smadja" userId="a22391d3-af8a-47db-8c60-7a0bfb081240" providerId="ADAL" clId="{AC41B93B-6433-44EB-A778-9E850A1E88A4}" dt="2023-04-16T20:24:34.757" v="122" actId="1076"/>
          <ac:picMkLst>
            <pc:docMk/>
            <pc:sldMk cId="3547175412" sldId="10335"/>
            <ac:picMk id="1026" creationId="{C3C7B193-9F84-E6EB-F098-76B9BC000E13}"/>
          </ac:picMkLst>
        </pc:picChg>
      </pc:sldChg>
      <pc:sldChg chg="del">
        <pc:chgData name="Nicolas Smadja" userId="a22391d3-af8a-47db-8c60-7a0bfb081240" providerId="ADAL" clId="{AC41B93B-6433-44EB-A778-9E850A1E88A4}" dt="2023-04-16T20:24:55.601" v="128" actId="47"/>
        <pc:sldMkLst>
          <pc:docMk/>
          <pc:sldMk cId="3556078179" sldId="10337"/>
        </pc:sldMkLst>
      </pc:sldChg>
      <pc:sldChg chg="del">
        <pc:chgData name="Nicolas Smadja" userId="a22391d3-af8a-47db-8c60-7a0bfb081240" providerId="ADAL" clId="{AC41B93B-6433-44EB-A778-9E850A1E88A4}" dt="2023-04-16T20:24:55.463" v="127" actId="47"/>
        <pc:sldMkLst>
          <pc:docMk/>
          <pc:sldMk cId="203726024" sldId="10338"/>
        </pc:sldMkLst>
      </pc:sldChg>
      <pc:sldChg chg="modSp add del mod">
        <pc:chgData name="Nicolas Smadja" userId="a22391d3-af8a-47db-8c60-7a0bfb081240" providerId="ADAL" clId="{AC41B93B-6433-44EB-A778-9E850A1E88A4}" dt="2023-04-16T20:42:59.014" v="764"/>
        <pc:sldMkLst>
          <pc:docMk/>
          <pc:sldMk cId="2401617190" sldId="10340"/>
        </pc:sldMkLst>
        <pc:spChg chg="mod">
          <ac:chgData name="Nicolas Smadja" userId="a22391d3-af8a-47db-8c60-7a0bfb081240" providerId="ADAL" clId="{AC41B93B-6433-44EB-A778-9E850A1E88A4}" dt="2023-04-16T20:42:59.014" v="764"/>
          <ac:spMkLst>
            <pc:docMk/>
            <pc:sldMk cId="2401617190" sldId="10340"/>
            <ac:spMk id="3" creationId="{08AD2F13-77A2-4FB2-99DB-D765466958C6}"/>
          </ac:spMkLst>
        </pc:spChg>
      </pc:sldChg>
      <pc:sldChg chg="addSp modSp add mod modNotesTx">
        <pc:chgData name="Nicolas Smadja" userId="a22391d3-af8a-47db-8c60-7a0bfb081240" providerId="ADAL" clId="{AC41B93B-6433-44EB-A778-9E850A1E88A4}" dt="2023-04-16T20:48:04.585" v="770"/>
        <pc:sldMkLst>
          <pc:docMk/>
          <pc:sldMk cId="2448277123" sldId="10341"/>
        </pc:sldMkLst>
        <pc:spChg chg="mod">
          <ac:chgData name="Nicolas Smadja" userId="a22391d3-af8a-47db-8c60-7a0bfb081240" providerId="ADAL" clId="{AC41B93B-6433-44EB-A778-9E850A1E88A4}" dt="2023-04-16T20:42:18.739" v="753" actId="6549"/>
          <ac:spMkLst>
            <pc:docMk/>
            <pc:sldMk cId="2448277123" sldId="10341"/>
            <ac:spMk id="2" creationId="{57C1AA2C-E890-4F4C-CC27-77455C299E7D}"/>
          </ac:spMkLst>
        </pc:spChg>
        <pc:spChg chg="mod">
          <ac:chgData name="Nicolas Smadja" userId="a22391d3-af8a-47db-8c60-7a0bfb081240" providerId="ADAL" clId="{AC41B93B-6433-44EB-A778-9E850A1E88A4}" dt="2023-04-16T20:42:04.450" v="748" actId="1076"/>
          <ac:spMkLst>
            <pc:docMk/>
            <pc:sldMk cId="2448277123" sldId="10341"/>
            <ac:spMk id="3" creationId="{08AD2F13-77A2-4FB2-99DB-D765466958C6}"/>
          </ac:spMkLst>
        </pc:spChg>
        <pc:picChg chg="add mod">
          <ac:chgData name="Nicolas Smadja" userId="a22391d3-af8a-47db-8c60-7a0bfb081240" providerId="ADAL" clId="{AC41B93B-6433-44EB-A778-9E850A1E88A4}" dt="2023-04-16T20:43:13.827" v="767" actId="1076"/>
          <ac:picMkLst>
            <pc:docMk/>
            <pc:sldMk cId="2448277123" sldId="10341"/>
            <ac:picMk id="6" creationId="{47401E5E-FAE5-EF7A-A8EC-56B1A07D6D10}"/>
          </ac:picMkLst>
        </pc:picChg>
        <pc:picChg chg="add mod">
          <ac:chgData name="Nicolas Smadja" userId="a22391d3-af8a-47db-8c60-7a0bfb081240" providerId="ADAL" clId="{AC41B93B-6433-44EB-A778-9E850A1E88A4}" dt="2023-04-16T20:43:25.090" v="769" actId="1076"/>
          <ac:picMkLst>
            <pc:docMk/>
            <pc:sldMk cId="2448277123" sldId="10341"/>
            <ac:picMk id="8" creationId="{9A08123F-E04A-0FA4-D214-B578A803BAFC}"/>
          </ac:picMkLst>
        </pc:picChg>
      </pc:sldChg>
      <pc:sldChg chg="delSp modSp new mod modNotesTx">
        <pc:chgData name="Nicolas Smadja" userId="a22391d3-af8a-47db-8c60-7a0bfb081240" providerId="ADAL" clId="{AC41B93B-6433-44EB-A778-9E850A1E88A4}" dt="2023-04-16T20:40:40.663" v="666"/>
        <pc:sldMkLst>
          <pc:docMk/>
          <pc:sldMk cId="3588259968" sldId="10342"/>
        </pc:sldMkLst>
        <pc:spChg chg="mod">
          <ac:chgData name="Nicolas Smadja" userId="a22391d3-af8a-47db-8c60-7a0bfb081240" providerId="ADAL" clId="{AC41B93B-6433-44EB-A778-9E850A1E88A4}" dt="2023-04-16T20:37:35.871" v="638" actId="1076"/>
          <ac:spMkLst>
            <pc:docMk/>
            <pc:sldMk cId="3588259968" sldId="10342"/>
            <ac:spMk id="2" creationId="{06B649BB-3839-4E09-F3D3-99A844552D52}"/>
          </ac:spMkLst>
        </pc:spChg>
        <pc:spChg chg="mod">
          <ac:chgData name="Nicolas Smadja" userId="a22391d3-af8a-47db-8c60-7a0bfb081240" providerId="ADAL" clId="{AC41B93B-6433-44EB-A778-9E850A1E88A4}" dt="2023-04-16T20:40:40.663" v="666"/>
          <ac:spMkLst>
            <pc:docMk/>
            <pc:sldMk cId="3588259968" sldId="10342"/>
            <ac:spMk id="3" creationId="{738C7B19-35DF-6694-E7D0-20BBA2CEA307}"/>
          </ac:spMkLst>
        </pc:spChg>
        <pc:spChg chg="del mod">
          <ac:chgData name="Nicolas Smadja" userId="a22391d3-af8a-47db-8c60-7a0bfb081240" providerId="ADAL" clId="{AC41B93B-6433-44EB-A778-9E850A1E88A4}" dt="2023-04-16T20:38:48.358" v="659" actId="478"/>
          <ac:spMkLst>
            <pc:docMk/>
            <pc:sldMk cId="3588259968" sldId="10342"/>
            <ac:spMk id="4" creationId="{A896C626-08E4-9903-F510-F1E7DDDCE90F}"/>
          </ac:spMkLst>
        </pc:spChg>
      </pc:sldChg>
      <pc:sldMasterChg chg="addSldLayout delSldLayout">
        <pc:chgData name="Nicolas Smadja" userId="a22391d3-af8a-47db-8c60-7a0bfb081240" providerId="ADAL" clId="{AC41B93B-6433-44EB-A778-9E850A1E88A4}" dt="2023-04-16T20:25:04.236" v="138" actId="47"/>
        <pc:sldMasterMkLst>
          <pc:docMk/>
          <pc:sldMasterMk cId="274022020" sldId="2147483660"/>
        </pc:sldMasterMkLst>
        <pc:sldLayoutChg chg="add del">
          <pc:chgData name="Nicolas Smadja" userId="a22391d3-af8a-47db-8c60-7a0bfb081240" providerId="ADAL" clId="{AC41B93B-6433-44EB-A778-9E850A1E88A4}" dt="2023-04-16T20:25:04.236" v="138" actId="47"/>
          <pc:sldLayoutMkLst>
            <pc:docMk/>
            <pc:sldMasterMk cId="274022020" sldId="2147483660"/>
            <pc:sldLayoutMk cId="1117578537" sldId="2147483673"/>
          </pc:sldLayoutMkLst>
        </pc:sldLayoutChg>
      </pc:sldMasterChg>
    </pc:docChg>
  </pc:docChgLst>
  <pc:docChgLst>
    <pc:chgData name="Nicolas Smadja" userId="a22391d3-af8a-47db-8c60-7a0bfb081240" providerId="ADAL" clId="{E6C30042-376E-494A-879E-8E64132C11D1}"/>
    <pc:docChg chg="undo custSel addSld modSld">
      <pc:chgData name="Nicolas Smadja" userId="a22391d3-af8a-47db-8c60-7a0bfb081240" providerId="ADAL" clId="{E6C30042-376E-494A-879E-8E64132C11D1}" dt="2023-02-20T12:03:00.871" v="896" actId="20577"/>
      <pc:docMkLst>
        <pc:docMk/>
      </pc:docMkLst>
      <pc:sldChg chg="modSp mod">
        <pc:chgData name="Nicolas Smadja" userId="a22391d3-af8a-47db-8c60-7a0bfb081240" providerId="ADAL" clId="{E6C30042-376E-494A-879E-8E64132C11D1}" dt="2023-02-20T10:57:44.917" v="593" actId="20577"/>
        <pc:sldMkLst>
          <pc:docMk/>
          <pc:sldMk cId="4047547654" sldId="339"/>
        </pc:sldMkLst>
        <pc:spChg chg="mod">
          <ac:chgData name="Nicolas Smadja" userId="a22391d3-af8a-47db-8c60-7a0bfb081240" providerId="ADAL" clId="{E6C30042-376E-494A-879E-8E64132C11D1}" dt="2023-02-20T10:57:44.917" v="593" actId="20577"/>
          <ac:spMkLst>
            <pc:docMk/>
            <pc:sldMk cId="4047547654" sldId="339"/>
            <ac:spMk id="7" creationId="{00000000-0000-0000-0000-000000000000}"/>
          </ac:spMkLst>
        </pc:spChg>
      </pc:sldChg>
      <pc:sldChg chg="addSp modSp mod">
        <pc:chgData name="Nicolas Smadja" userId="a22391d3-af8a-47db-8c60-7a0bfb081240" providerId="ADAL" clId="{E6C30042-376E-494A-879E-8E64132C11D1}" dt="2023-02-20T12:03:00.871" v="896" actId="20577"/>
        <pc:sldMkLst>
          <pc:docMk/>
          <pc:sldMk cId="37817672" sldId="456"/>
        </pc:sldMkLst>
        <pc:spChg chg="add mod">
          <ac:chgData name="Nicolas Smadja" userId="a22391d3-af8a-47db-8c60-7a0bfb081240" providerId="ADAL" clId="{E6C30042-376E-494A-879E-8E64132C11D1}" dt="2023-02-20T11:57:22.889" v="789" actId="1076"/>
          <ac:spMkLst>
            <pc:docMk/>
            <pc:sldMk cId="37817672" sldId="456"/>
            <ac:spMk id="3" creationId="{4535988F-EEC3-423C-A45D-B3EA2CF11233}"/>
          </ac:spMkLst>
        </pc:spChg>
        <pc:graphicFrameChg chg="mod modGraphic">
          <ac:chgData name="Nicolas Smadja" userId="a22391d3-af8a-47db-8c60-7a0bfb081240" providerId="ADAL" clId="{E6C30042-376E-494A-879E-8E64132C11D1}" dt="2023-02-20T12:03:00.871" v="896" actId="20577"/>
          <ac:graphicFrameMkLst>
            <pc:docMk/>
            <pc:sldMk cId="37817672" sldId="456"/>
            <ac:graphicFrameMk id="2" creationId="{C582D177-B4A0-75DC-015E-9F6C7A63BCD4}"/>
          </ac:graphicFrameMkLst>
        </pc:graphicFrameChg>
        <pc:picChg chg="add mod">
          <ac:chgData name="Nicolas Smadja" userId="a22391d3-af8a-47db-8c60-7a0bfb081240" providerId="ADAL" clId="{E6C30042-376E-494A-879E-8E64132C11D1}" dt="2023-02-20T11:59:24.567" v="851"/>
          <ac:picMkLst>
            <pc:docMk/>
            <pc:sldMk cId="37817672" sldId="456"/>
            <ac:picMk id="4" creationId="{9B54F5E1-79E0-DEC6-243C-355C68B3DD58}"/>
          </ac:picMkLst>
        </pc:picChg>
      </pc:sldChg>
      <pc:sldChg chg="addSp modSp mod">
        <pc:chgData name="Nicolas Smadja" userId="a22391d3-af8a-47db-8c60-7a0bfb081240" providerId="ADAL" clId="{E6C30042-376E-494A-879E-8E64132C11D1}" dt="2023-02-20T12:01:23.421" v="870" actId="1076"/>
        <pc:sldMkLst>
          <pc:docMk/>
          <pc:sldMk cId="159115255" sldId="457"/>
        </pc:sldMkLst>
        <pc:spChg chg="add mod">
          <ac:chgData name="Nicolas Smadja" userId="a22391d3-af8a-47db-8c60-7a0bfb081240" providerId="ADAL" clId="{E6C30042-376E-494A-879E-8E64132C11D1}" dt="2023-02-20T11:57:18.663" v="787" actId="1076"/>
          <ac:spMkLst>
            <pc:docMk/>
            <pc:sldMk cId="159115255" sldId="457"/>
            <ac:spMk id="3" creationId="{BB718487-31AE-DB98-8977-56DF6A2DB727}"/>
          </ac:spMkLst>
        </pc:spChg>
        <pc:graphicFrameChg chg="mod modGraphic">
          <ac:chgData name="Nicolas Smadja" userId="a22391d3-af8a-47db-8c60-7a0bfb081240" providerId="ADAL" clId="{E6C30042-376E-494A-879E-8E64132C11D1}" dt="2023-02-20T12:01:23.421" v="870" actId="1076"/>
          <ac:graphicFrameMkLst>
            <pc:docMk/>
            <pc:sldMk cId="159115255" sldId="457"/>
            <ac:graphicFrameMk id="2" creationId="{C582D177-B4A0-75DC-015E-9F6C7A63BCD4}"/>
          </ac:graphicFrameMkLst>
        </pc:graphicFrameChg>
        <pc:picChg chg="add mod">
          <ac:chgData name="Nicolas Smadja" userId="a22391d3-af8a-47db-8c60-7a0bfb081240" providerId="ADAL" clId="{E6C30042-376E-494A-879E-8E64132C11D1}" dt="2023-02-20T11:59:26.519" v="852"/>
          <ac:picMkLst>
            <pc:docMk/>
            <pc:sldMk cId="159115255" sldId="457"/>
            <ac:picMk id="4" creationId="{C5C08442-C464-A52D-230F-84D4B9725716}"/>
          </ac:picMkLst>
        </pc:picChg>
      </pc:sldChg>
      <pc:sldChg chg="addSp modSp mod">
        <pc:chgData name="Nicolas Smadja" userId="a22391d3-af8a-47db-8c60-7a0bfb081240" providerId="ADAL" clId="{E6C30042-376E-494A-879E-8E64132C11D1}" dt="2023-02-20T12:01:31.046" v="873" actId="1076"/>
        <pc:sldMkLst>
          <pc:docMk/>
          <pc:sldMk cId="1878278474" sldId="459"/>
        </pc:sldMkLst>
        <pc:spChg chg="add mod">
          <ac:chgData name="Nicolas Smadja" userId="a22391d3-af8a-47db-8c60-7a0bfb081240" providerId="ADAL" clId="{E6C30042-376E-494A-879E-8E64132C11D1}" dt="2023-02-20T11:57:03.995" v="782"/>
          <ac:spMkLst>
            <pc:docMk/>
            <pc:sldMk cId="1878278474" sldId="459"/>
            <ac:spMk id="3" creationId="{779CC5AD-2F22-7299-B99D-845053E1FF9B}"/>
          </ac:spMkLst>
        </pc:spChg>
        <pc:graphicFrameChg chg="mod modGraphic">
          <ac:chgData name="Nicolas Smadja" userId="a22391d3-af8a-47db-8c60-7a0bfb081240" providerId="ADAL" clId="{E6C30042-376E-494A-879E-8E64132C11D1}" dt="2023-02-20T12:01:31.046" v="873" actId="1076"/>
          <ac:graphicFrameMkLst>
            <pc:docMk/>
            <pc:sldMk cId="1878278474" sldId="459"/>
            <ac:graphicFrameMk id="2" creationId="{C582D177-B4A0-75DC-015E-9F6C7A63BCD4}"/>
          </ac:graphicFrameMkLst>
        </pc:graphicFrameChg>
        <pc:picChg chg="add mod">
          <ac:chgData name="Nicolas Smadja" userId="a22391d3-af8a-47db-8c60-7a0bfb081240" providerId="ADAL" clId="{E6C30042-376E-494A-879E-8E64132C11D1}" dt="2023-02-20T11:59:28.528" v="853"/>
          <ac:picMkLst>
            <pc:docMk/>
            <pc:sldMk cId="1878278474" sldId="459"/>
            <ac:picMk id="4" creationId="{78E725BF-71F6-BAD1-EE93-F09EF664D300}"/>
          </ac:picMkLst>
        </pc:picChg>
      </pc:sldChg>
      <pc:sldChg chg="addSp modSp mod">
        <pc:chgData name="Nicolas Smadja" userId="a22391d3-af8a-47db-8c60-7a0bfb081240" providerId="ADAL" clId="{E6C30042-376E-494A-879E-8E64132C11D1}" dt="2023-02-20T12:01:52.339" v="881" actId="2166"/>
        <pc:sldMkLst>
          <pc:docMk/>
          <pc:sldMk cId="1922269535" sldId="462"/>
        </pc:sldMkLst>
        <pc:spChg chg="add mod">
          <ac:chgData name="Nicolas Smadja" userId="a22391d3-af8a-47db-8c60-7a0bfb081240" providerId="ADAL" clId="{E6C30042-376E-494A-879E-8E64132C11D1}" dt="2023-02-20T11:57:32.084" v="791"/>
          <ac:spMkLst>
            <pc:docMk/>
            <pc:sldMk cId="1922269535" sldId="462"/>
            <ac:spMk id="3" creationId="{86B70EB4-856A-F64B-7F97-395CFCE14CF7}"/>
          </ac:spMkLst>
        </pc:spChg>
        <pc:graphicFrameChg chg="mod modGraphic">
          <ac:chgData name="Nicolas Smadja" userId="a22391d3-af8a-47db-8c60-7a0bfb081240" providerId="ADAL" clId="{E6C30042-376E-494A-879E-8E64132C11D1}" dt="2023-02-20T12:01:52.339" v="881" actId="2166"/>
          <ac:graphicFrameMkLst>
            <pc:docMk/>
            <pc:sldMk cId="1922269535" sldId="462"/>
            <ac:graphicFrameMk id="2" creationId="{C582D177-B4A0-75DC-015E-9F6C7A63BCD4}"/>
          </ac:graphicFrameMkLst>
        </pc:graphicFrameChg>
        <pc:picChg chg="add mod">
          <ac:chgData name="Nicolas Smadja" userId="a22391d3-af8a-47db-8c60-7a0bfb081240" providerId="ADAL" clId="{E6C30042-376E-494A-879E-8E64132C11D1}" dt="2023-02-20T11:59:30.463" v="854"/>
          <ac:picMkLst>
            <pc:docMk/>
            <pc:sldMk cId="1922269535" sldId="462"/>
            <ac:picMk id="4" creationId="{F71EA1D7-3F34-82A6-93C6-C9928E59F855}"/>
          </ac:picMkLst>
        </pc:picChg>
      </pc:sldChg>
      <pc:sldChg chg="addSp modSp mod">
        <pc:chgData name="Nicolas Smadja" userId="a22391d3-af8a-47db-8c60-7a0bfb081240" providerId="ADAL" clId="{E6C30042-376E-494A-879E-8E64132C11D1}" dt="2023-02-20T12:02:07.101" v="884" actId="1076"/>
        <pc:sldMkLst>
          <pc:docMk/>
          <pc:sldMk cId="3189476657" sldId="463"/>
        </pc:sldMkLst>
        <pc:spChg chg="add mod">
          <ac:chgData name="Nicolas Smadja" userId="a22391d3-af8a-47db-8c60-7a0bfb081240" providerId="ADAL" clId="{E6C30042-376E-494A-879E-8E64132C11D1}" dt="2023-02-20T11:57:14.320" v="785" actId="1076"/>
          <ac:spMkLst>
            <pc:docMk/>
            <pc:sldMk cId="3189476657" sldId="463"/>
            <ac:spMk id="3" creationId="{389A0200-ABCF-EAE7-6D3D-16EAEA7E7EF4}"/>
          </ac:spMkLst>
        </pc:spChg>
        <pc:graphicFrameChg chg="mod modGraphic">
          <ac:chgData name="Nicolas Smadja" userId="a22391d3-af8a-47db-8c60-7a0bfb081240" providerId="ADAL" clId="{E6C30042-376E-494A-879E-8E64132C11D1}" dt="2023-02-20T12:02:07.101" v="884" actId="1076"/>
          <ac:graphicFrameMkLst>
            <pc:docMk/>
            <pc:sldMk cId="3189476657" sldId="463"/>
            <ac:graphicFrameMk id="2" creationId="{C582D177-B4A0-75DC-015E-9F6C7A63BCD4}"/>
          </ac:graphicFrameMkLst>
        </pc:graphicFrameChg>
        <pc:picChg chg="add mod">
          <ac:chgData name="Nicolas Smadja" userId="a22391d3-af8a-47db-8c60-7a0bfb081240" providerId="ADAL" clId="{E6C30042-376E-494A-879E-8E64132C11D1}" dt="2023-02-20T11:59:32.530" v="855"/>
          <ac:picMkLst>
            <pc:docMk/>
            <pc:sldMk cId="3189476657" sldId="463"/>
            <ac:picMk id="4" creationId="{D26C6E94-5C15-B13C-2BA6-D0F69E688A99}"/>
          </ac:picMkLst>
        </pc:picChg>
      </pc:sldChg>
      <pc:sldChg chg="addSp modSp mod">
        <pc:chgData name="Nicolas Smadja" userId="a22391d3-af8a-47db-8c60-7a0bfb081240" providerId="ADAL" clId="{E6C30042-376E-494A-879E-8E64132C11D1}" dt="2023-02-20T12:02:23.710" v="889" actId="122"/>
        <pc:sldMkLst>
          <pc:docMk/>
          <pc:sldMk cId="2534131783" sldId="480"/>
        </pc:sldMkLst>
        <pc:spChg chg="add mod">
          <ac:chgData name="Nicolas Smadja" userId="a22391d3-af8a-47db-8c60-7a0bfb081240" providerId="ADAL" clId="{E6C30042-376E-494A-879E-8E64132C11D1}" dt="2023-02-20T11:57:52.675" v="817" actId="20577"/>
          <ac:spMkLst>
            <pc:docMk/>
            <pc:sldMk cId="2534131783" sldId="480"/>
            <ac:spMk id="2" creationId="{0810760F-5B0E-554F-02EC-F252403DA989}"/>
          </ac:spMkLst>
        </pc:spChg>
        <pc:graphicFrameChg chg="mod modGraphic">
          <ac:chgData name="Nicolas Smadja" userId="a22391d3-af8a-47db-8c60-7a0bfb081240" providerId="ADAL" clId="{E6C30042-376E-494A-879E-8E64132C11D1}" dt="2023-02-20T12:02:23.710" v="889" actId="122"/>
          <ac:graphicFrameMkLst>
            <pc:docMk/>
            <pc:sldMk cId="2534131783" sldId="480"/>
            <ac:graphicFrameMk id="3" creationId="{B3E59B81-37AA-ACC1-C7DA-EF3EECF36E41}"/>
          </ac:graphicFrameMkLst>
        </pc:graphicFrameChg>
        <pc:picChg chg="add mod">
          <ac:chgData name="Nicolas Smadja" userId="a22391d3-af8a-47db-8c60-7a0bfb081240" providerId="ADAL" clId="{E6C30042-376E-494A-879E-8E64132C11D1}" dt="2023-02-20T11:59:34.404" v="856"/>
          <ac:picMkLst>
            <pc:docMk/>
            <pc:sldMk cId="2534131783" sldId="480"/>
            <ac:picMk id="4" creationId="{5C2D4FE4-E3A4-4DEB-F22B-53262175D6A0}"/>
          </ac:picMkLst>
        </pc:picChg>
      </pc:sldChg>
      <pc:sldChg chg="addSp delSp modSp mod modNotesTx">
        <pc:chgData name="Nicolas Smadja" userId="a22391d3-af8a-47db-8c60-7a0bfb081240" providerId="ADAL" clId="{E6C30042-376E-494A-879E-8E64132C11D1}" dt="2023-02-20T11:59:36.326" v="857"/>
        <pc:sldMkLst>
          <pc:docMk/>
          <pc:sldMk cId="1874506884" sldId="10333"/>
        </pc:sldMkLst>
        <pc:spChg chg="del mod">
          <ac:chgData name="Nicolas Smadja" userId="a22391d3-af8a-47db-8c60-7a0bfb081240" providerId="ADAL" clId="{E6C30042-376E-494A-879E-8E64132C11D1}" dt="2023-02-20T10:58:33.360" v="599" actId="478"/>
          <ac:spMkLst>
            <pc:docMk/>
            <pc:sldMk cId="1874506884" sldId="10333"/>
            <ac:spMk id="4" creationId="{00000000-0000-0000-0000-000000000000}"/>
          </ac:spMkLst>
        </pc:spChg>
        <pc:picChg chg="add mod">
          <ac:chgData name="Nicolas Smadja" userId="a22391d3-af8a-47db-8c60-7a0bfb081240" providerId="ADAL" clId="{E6C30042-376E-494A-879E-8E64132C11D1}" dt="2023-02-20T11:59:36.326" v="857"/>
          <ac:picMkLst>
            <pc:docMk/>
            <pc:sldMk cId="1874506884" sldId="10333"/>
            <ac:picMk id="3" creationId="{57AC95BD-DCF3-D138-A820-2CAD694A8E11}"/>
          </ac:picMkLst>
        </pc:picChg>
      </pc:sldChg>
      <pc:sldChg chg="addSp delSp modSp mod modNotesTx">
        <pc:chgData name="Nicolas Smadja" userId="a22391d3-af8a-47db-8c60-7a0bfb081240" providerId="ADAL" clId="{E6C30042-376E-494A-879E-8E64132C11D1}" dt="2023-02-20T11:59:39.317" v="858"/>
        <pc:sldMkLst>
          <pc:docMk/>
          <pc:sldMk cId="1794426191" sldId="10334"/>
        </pc:sldMkLst>
        <pc:spChg chg="del mod">
          <ac:chgData name="Nicolas Smadja" userId="a22391d3-af8a-47db-8c60-7a0bfb081240" providerId="ADAL" clId="{E6C30042-376E-494A-879E-8E64132C11D1}" dt="2023-02-20T10:58:31.241" v="598" actId="478"/>
          <ac:spMkLst>
            <pc:docMk/>
            <pc:sldMk cId="1794426191" sldId="10334"/>
            <ac:spMk id="4" creationId="{00000000-0000-0000-0000-000000000000}"/>
          </ac:spMkLst>
        </pc:spChg>
        <pc:picChg chg="add mod">
          <ac:chgData name="Nicolas Smadja" userId="a22391d3-af8a-47db-8c60-7a0bfb081240" providerId="ADAL" clId="{E6C30042-376E-494A-879E-8E64132C11D1}" dt="2023-02-20T11:59:39.317" v="858"/>
          <ac:picMkLst>
            <pc:docMk/>
            <pc:sldMk cId="1794426191" sldId="10334"/>
            <ac:picMk id="3" creationId="{5AEF1687-B9D5-7A19-3053-DEFBD686CF06}"/>
          </ac:picMkLst>
        </pc:picChg>
      </pc:sldChg>
      <pc:sldChg chg="addSp modSp mod">
        <pc:chgData name="Nicolas Smadja" userId="a22391d3-af8a-47db-8c60-7a0bfb081240" providerId="ADAL" clId="{E6C30042-376E-494A-879E-8E64132C11D1}" dt="2023-02-20T11:59:10.649" v="847" actId="1076"/>
        <pc:sldMkLst>
          <pc:docMk/>
          <pc:sldMk cId="3547175412" sldId="10335"/>
        </pc:sldMkLst>
        <pc:picChg chg="add mod">
          <ac:chgData name="Nicolas Smadja" userId="a22391d3-af8a-47db-8c60-7a0bfb081240" providerId="ADAL" clId="{E6C30042-376E-494A-879E-8E64132C11D1}" dt="2023-02-20T11:59:10.649" v="847" actId="1076"/>
          <ac:picMkLst>
            <pc:docMk/>
            <pc:sldMk cId="3547175412" sldId="10335"/>
            <ac:picMk id="3" creationId="{97BBBC9B-2476-FED5-27A5-EF02C937BF3F}"/>
          </ac:picMkLst>
        </pc:picChg>
      </pc:sldChg>
      <pc:sldChg chg="addSp modSp mod">
        <pc:chgData name="Nicolas Smadja" userId="a22391d3-af8a-47db-8c60-7a0bfb081240" providerId="ADAL" clId="{E6C30042-376E-494A-879E-8E64132C11D1}" dt="2023-02-20T12:00:41.500" v="864" actId="113"/>
        <pc:sldMkLst>
          <pc:docMk/>
          <pc:sldMk cId="3556078179" sldId="10337"/>
        </pc:sldMkLst>
        <pc:spChg chg="mod">
          <ac:chgData name="Nicolas Smadja" userId="a22391d3-af8a-47db-8c60-7a0bfb081240" providerId="ADAL" clId="{E6C30042-376E-494A-879E-8E64132C11D1}" dt="2023-02-20T09:58:46.146" v="10"/>
          <ac:spMkLst>
            <pc:docMk/>
            <pc:sldMk cId="3556078179" sldId="10337"/>
            <ac:spMk id="2" creationId="{57C1AA2C-E890-4F4C-CC27-77455C299E7D}"/>
          </ac:spMkLst>
        </pc:spChg>
        <pc:spChg chg="mod">
          <ac:chgData name="Nicolas Smadja" userId="a22391d3-af8a-47db-8c60-7a0bfb081240" providerId="ADAL" clId="{E6C30042-376E-494A-879E-8E64132C11D1}" dt="2023-02-20T12:00:41.500" v="864" actId="113"/>
          <ac:spMkLst>
            <pc:docMk/>
            <pc:sldMk cId="3556078179" sldId="10337"/>
            <ac:spMk id="3" creationId="{08AD2F13-77A2-4FB2-99DB-D765466958C6}"/>
          </ac:spMkLst>
        </pc:spChg>
        <pc:picChg chg="add mod">
          <ac:chgData name="Nicolas Smadja" userId="a22391d3-af8a-47db-8c60-7a0bfb081240" providerId="ADAL" clId="{E6C30042-376E-494A-879E-8E64132C11D1}" dt="2023-02-20T11:59:22.402" v="850"/>
          <ac:picMkLst>
            <pc:docMk/>
            <pc:sldMk cId="3556078179" sldId="10337"/>
            <ac:picMk id="5" creationId="{74E205D9-BD6C-73D6-DBC0-1F65097E559D}"/>
          </ac:picMkLst>
        </pc:picChg>
      </pc:sldChg>
      <pc:sldChg chg="addSp delSp modSp mod">
        <pc:chgData name="Nicolas Smadja" userId="a22391d3-af8a-47db-8c60-7a0bfb081240" providerId="ADAL" clId="{E6C30042-376E-494A-879E-8E64132C11D1}" dt="2023-02-20T11:59:16.744" v="849"/>
        <pc:sldMkLst>
          <pc:docMk/>
          <pc:sldMk cId="203726024" sldId="10338"/>
        </pc:sldMkLst>
        <pc:spChg chg="mod">
          <ac:chgData name="Nicolas Smadja" userId="a22391d3-af8a-47db-8c60-7a0bfb081240" providerId="ADAL" clId="{E6C30042-376E-494A-879E-8E64132C11D1}" dt="2023-02-20T09:58:11.286" v="8" actId="20577"/>
          <ac:spMkLst>
            <pc:docMk/>
            <pc:sldMk cId="203726024" sldId="10338"/>
            <ac:spMk id="2" creationId="{57C1AA2C-E890-4F4C-CC27-77455C299E7D}"/>
          </ac:spMkLst>
        </pc:spChg>
        <pc:spChg chg="add del">
          <ac:chgData name="Nicolas Smadja" userId="a22391d3-af8a-47db-8c60-7a0bfb081240" providerId="ADAL" clId="{E6C30042-376E-494A-879E-8E64132C11D1}" dt="2023-02-20T09:57:57.641" v="1" actId="22"/>
          <ac:spMkLst>
            <pc:docMk/>
            <pc:sldMk cId="203726024" sldId="10338"/>
            <ac:spMk id="6" creationId="{6274408A-95D0-18BA-A8E4-618A9E7A3A5C}"/>
          </ac:spMkLst>
        </pc:spChg>
        <pc:picChg chg="add mod">
          <ac:chgData name="Nicolas Smadja" userId="a22391d3-af8a-47db-8c60-7a0bfb081240" providerId="ADAL" clId="{E6C30042-376E-494A-879E-8E64132C11D1}" dt="2023-02-20T11:59:16.744" v="849"/>
          <ac:picMkLst>
            <pc:docMk/>
            <pc:sldMk cId="203726024" sldId="10338"/>
            <ac:picMk id="5" creationId="{BCB41778-D6C3-8142-76D6-2AD87AEE9155}"/>
          </ac:picMkLst>
        </pc:picChg>
      </pc:sldChg>
      <pc:sldChg chg="addSp delSp modSp mod modNotesTx">
        <pc:chgData name="Nicolas Smadja" userId="a22391d3-af8a-47db-8c60-7a0bfb081240" providerId="ADAL" clId="{E6C30042-376E-494A-879E-8E64132C11D1}" dt="2023-02-20T11:59:42.590" v="859"/>
        <pc:sldMkLst>
          <pc:docMk/>
          <pc:sldMk cId="2731135188" sldId="10339"/>
        </pc:sldMkLst>
        <pc:spChg chg="mod">
          <ac:chgData name="Nicolas Smadja" userId="a22391d3-af8a-47db-8c60-7a0bfb081240" providerId="ADAL" clId="{E6C30042-376E-494A-879E-8E64132C11D1}" dt="2023-02-20T11:58:12.525" v="839" actId="20577"/>
          <ac:spMkLst>
            <pc:docMk/>
            <pc:sldMk cId="2731135188" sldId="10339"/>
            <ac:spMk id="2" creationId="{00000000-0000-0000-0000-000000000000}"/>
          </ac:spMkLst>
        </pc:spChg>
        <pc:spChg chg="add del mod">
          <ac:chgData name="Nicolas Smadja" userId="a22391d3-af8a-47db-8c60-7a0bfb081240" providerId="ADAL" clId="{E6C30042-376E-494A-879E-8E64132C11D1}" dt="2023-02-20T11:55:17.983" v="745" actId="21"/>
          <ac:spMkLst>
            <pc:docMk/>
            <pc:sldMk cId="2731135188" sldId="10339"/>
            <ac:spMk id="3" creationId="{C1D14413-E604-7DDA-BFF7-697E1B1A6687}"/>
          </ac:spMkLst>
        </pc:spChg>
        <pc:spChg chg="del mod">
          <ac:chgData name="Nicolas Smadja" userId="a22391d3-af8a-47db-8c60-7a0bfb081240" providerId="ADAL" clId="{E6C30042-376E-494A-879E-8E64132C11D1}" dt="2023-02-20T10:58:27.309" v="597" actId="478"/>
          <ac:spMkLst>
            <pc:docMk/>
            <pc:sldMk cId="2731135188" sldId="10339"/>
            <ac:spMk id="4" creationId="{00000000-0000-0000-0000-000000000000}"/>
          </ac:spMkLst>
        </pc:spChg>
        <pc:spChg chg="add mod">
          <ac:chgData name="Nicolas Smadja" userId="a22391d3-af8a-47db-8c60-7a0bfb081240" providerId="ADAL" clId="{E6C30042-376E-494A-879E-8E64132C11D1}" dt="2023-02-20T11:55:31.011" v="747" actId="1076"/>
          <ac:spMkLst>
            <pc:docMk/>
            <pc:sldMk cId="2731135188" sldId="10339"/>
            <ac:spMk id="4" creationId="{EF28DEE8-8479-54C9-A310-F72D46F1FD91}"/>
          </ac:spMkLst>
        </pc:spChg>
        <pc:spChg chg="mod">
          <ac:chgData name="Nicolas Smadja" userId="a22391d3-af8a-47db-8c60-7a0bfb081240" providerId="ADAL" clId="{E6C30042-376E-494A-879E-8E64132C11D1}" dt="2023-02-20T11:56:11.560" v="754" actId="20577"/>
          <ac:spMkLst>
            <pc:docMk/>
            <pc:sldMk cId="2731135188" sldId="10339"/>
            <ac:spMk id="9" creationId="{02CDD068-7D39-A876-A41D-CFD0BE05697E}"/>
          </ac:spMkLst>
        </pc:spChg>
        <pc:picChg chg="add mod">
          <ac:chgData name="Nicolas Smadja" userId="a22391d3-af8a-47db-8c60-7a0bfb081240" providerId="ADAL" clId="{E6C30042-376E-494A-879E-8E64132C11D1}" dt="2023-02-20T11:59:42.590" v="859"/>
          <ac:picMkLst>
            <pc:docMk/>
            <pc:sldMk cId="2731135188" sldId="10339"/>
            <ac:picMk id="5" creationId="{91071F77-BB14-18B0-BF33-56A81D9D4834}"/>
          </ac:picMkLst>
        </pc:picChg>
      </pc:sldChg>
      <pc:sldChg chg="addSp delSp modSp add mod">
        <pc:chgData name="Nicolas Smadja" userId="a22391d3-af8a-47db-8c60-7a0bfb081240" providerId="ADAL" clId="{E6C30042-376E-494A-879E-8E64132C11D1}" dt="2023-02-20T11:59:14.425" v="848"/>
        <pc:sldMkLst>
          <pc:docMk/>
          <pc:sldMk cId="2401617190" sldId="10340"/>
        </pc:sldMkLst>
        <pc:spChg chg="mod">
          <ac:chgData name="Nicolas Smadja" userId="a22391d3-af8a-47db-8c60-7a0bfb081240" providerId="ADAL" clId="{E6C30042-376E-494A-879E-8E64132C11D1}" dt="2023-02-20T09:59:05.001" v="53" actId="20577"/>
          <ac:spMkLst>
            <pc:docMk/>
            <pc:sldMk cId="2401617190" sldId="10340"/>
            <ac:spMk id="2" creationId="{57C1AA2C-E890-4F4C-CC27-77455C299E7D}"/>
          </ac:spMkLst>
        </pc:spChg>
        <pc:spChg chg="mod">
          <ac:chgData name="Nicolas Smadja" userId="a22391d3-af8a-47db-8c60-7a0bfb081240" providerId="ADAL" clId="{E6C30042-376E-494A-879E-8E64132C11D1}" dt="2023-02-20T10:00:32.105" v="102"/>
          <ac:spMkLst>
            <pc:docMk/>
            <pc:sldMk cId="2401617190" sldId="10340"/>
            <ac:spMk id="3" creationId="{08AD2F13-77A2-4FB2-99DB-D765466958C6}"/>
          </ac:spMkLst>
        </pc:spChg>
        <pc:spChg chg="del">
          <ac:chgData name="Nicolas Smadja" userId="a22391d3-af8a-47db-8c60-7a0bfb081240" providerId="ADAL" clId="{E6C30042-376E-494A-879E-8E64132C11D1}" dt="2023-02-20T09:59:08.028" v="54" actId="478"/>
          <ac:spMkLst>
            <pc:docMk/>
            <pc:sldMk cId="2401617190" sldId="10340"/>
            <ac:spMk id="4" creationId="{00126F7A-AEC0-CF68-2BDB-8CAA26DF4D96}"/>
          </ac:spMkLst>
        </pc:spChg>
        <pc:spChg chg="add del mod">
          <ac:chgData name="Nicolas Smadja" userId="a22391d3-af8a-47db-8c60-7a0bfb081240" providerId="ADAL" clId="{E6C30042-376E-494A-879E-8E64132C11D1}" dt="2023-02-20T09:59:10.245" v="55" actId="478"/>
          <ac:spMkLst>
            <pc:docMk/>
            <pc:sldMk cId="2401617190" sldId="10340"/>
            <ac:spMk id="6" creationId="{300F3033-8644-770E-0CBC-4CD3A73DD5E2}"/>
          </ac:spMkLst>
        </pc:spChg>
        <pc:picChg chg="add mod">
          <ac:chgData name="Nicolas Smadja" userId="a22391d3-af8a-47db-8c60-7a0bfb081240" providerId="ADAL" clId="{E6C30042-376E-494A-879E-8E64132C11D1}" dt="2023-02-20T11:59:14.425" v="848"/>
          <ac:picMkLst>
            <pc:docMk/>
            <pc:sldMk cId="2401617190" sldId="10340"/>
            <ac:picMk id="4" creationId="{33A05FD6-5884-C29E-77BC-6FD1BEC7CA37}"/>
          </ac:picMkLst>
        </pc:picChg>
      </pc:sldChg>
    </pc:docChg>
  </pc:docChgLst>
  <pc:docChgLst>
    <pc:chgData name="Nicolas Smadja" userId="a22391d3-af8a-47db-8c60-7a0bfb081240" providerId="ADAL" clId="{A1C67D25-5146-47FB-97FE-9075C36735AC}"/>
    <pc:docChg chg="delSld modSld">
      <pc:chgData name="Nicolas Smadja" userId="a22391d3-af8a-47db-8c60-7a0bfb081240" providerId="ADAL" clId="{A1C67D25-5146-47FB-97FE-9075C36735AC}" dt="2023-02-22T08:48:15.618" v="7" actId="47"/>
      <pc:docMkLst>
        <pc:docMk/>
      </pc:docMkLst>
      <pc:sldChg chg="modSp mod">
        <pc:chgData name="Nicolas Smadja" userId="a22391d3-af8a-47db-8c60-7a0bfb081240" providerId="ADAL" clId="{A1C67D25-5146-47FB-97FE-9075C36735AC}" dt="2023-02-22T08:48:04.707" v="4" actId="20577"/>
        <pc:sldMkLst>
          <pc:docMk/>
          <pc:sldMk cId="4047547654" sldId="339"/>
        </pc:sldMkLst>
        <pc:spChg chg="mod">
          <ac:chgData name="Nicolas Smadja" userId="a22391d3-af8a-47db-8c60-7a0bfb081240" providerId="ADAL" clId="{A1C67D25-5146-47FB-97FE-9075C36735AC}" dt="2023-02-22T08:48:04.707" v="4" actId="20577"/>
          <ac:spMkLst>
            <pc:docMk/>
            <pc:sldMk cId="4047547654" sldId="339"/>
            <ac:spMk id="7" creationId="{00000000-0000-0000-0000-000000000000}"/>
          </ac:spMkLst>
        </pc:spChg>
      </pc:sldChg>
      <pc:sldChg chg="del">
        <pc:chgData name="Nicolas Smadja" userId="a22391d3-af8a-47db-8c60-7a0bfb081240" providerId="ADAL" clId="{A1C67D25-5146-47FB-97FE-9075C36735AC}" dt="2023-02-22T08:48:12.210" v="5" actId="47"/>
        <pc:sldMkLst>
          <pc:docMk/>
          <pc:sldMk cId="1874506884" sldId="10333"/>
        </pc:sldMkLst>
      </pc:sldChg>
      <pc:sldChg chg="del">
        <pc:chgData name="Nicolas Smadja" userId="a22391d3-af8a-47db-8c60-7a0bfb081240" providerId="ADAL" clId="{A1C67D25-5146-47FB-97FE-9075C36735AC}" dt="2023-02-22T08:48:13.813" v="6" actId="47"/>
        <pc:sldMkLst>
          <pc:docMk/>
          <pc:sldMk cId="1794426191" sldId="10334"/>
        </pc:sldMkLst>
      </pc:sldChg>
      <pc:sldChg chg="del">
        <pc:chgData name="Nicolas Smadja" userId="a22391d3-af8a-47db-8c60-7a0bfb081240" providerId="ADAL" clId="{A1C67D25-5146-47FB-97FE-9075C36735AC}" dt="2023-02-22T08:48:15.618" v="7" actId="47"/>
        <pc:sldMkLst>
          <pc:docMk/>
          <pc:sldMk cId="2731135188" sldId="1033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DEE0A5-8707-4476-B9FF-0BF39A7CFA91}" type="datetimeFigureOut">
              <a:rPr lang="fr-FR" smtClean="0"/>
              <a:t>16/04/2023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F89886-EDD4-42DF-8043-5792AA18F992}" type="slidenum">
              <a:rPr lang="fr-FR" smtClean="0"/>
              <a:t>‹#›</a:t>
            </a:fld>
            <a:endParaRPr lang="fr-FR"/>
          </a:p>
        </p:txBody>
      </p:sp>
    </p:spTree>
    <p:extLst>
      <p:ext uri="{BB962C8B-B14F-4D97-AF65-F5344CB8AC3E}">
        <p14:creationId xmlns:p14="http://schemas.microsoft.com/office/powerpoint/2010/main" val="1974084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linkedin.com/company/cre---commission-de-r-gulation-de-l'-nergi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92DEDA0F-3B21-4F0D-BE67-6E6FA52F5A68}" type="slidenum">
              <a:rPr lang="fr-FR" smtClean="0"/>
              <a:t>2</a:t>
            </a:fld>
            <a:endParaRPr lang="fr-FR"/>
          </a:p>
        </p:txBody>
      </p:sp>
    </p:spTree>
    <p:extLst>
      <p:ext uri="{BB962C8B-B14F-4D97-AF65-F5344CB8AC3E}">
        <p14:creationId xmlns:p14="http://schemas.microsoft.com/office/powerpoint/2010/main" val="2994648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fr-FR" sz="1200" b="0" i="0" dirty="0">
                <a:effectLst/>
                <a:latin typeface="-apple-system"/>
              </a:rPr>
              <a:t>La </a:t>
            </a:r>
            <a:r>
              <a:rPr lang="fr-FR" sz="1200" i="0" dirty="0">
                <a:effectLst/>
                <a:latin typeface="-apple-system"/>
                <a:hlinkClick r:id="rId3"/>
              </a:rPr>
              <a:t>Commission de régulation de l'énergie</a:t>
            </a:r>
            <a:r>
              <a:rPr lang="fr-FR" sz="1200" b="0" i="0" dirty="0">
                <a:effectLst/>
                <a:latin typeface="-apple-system"/>
              </a:rPr>
              <a:t> publie aujourd'hui un rapport sur l'avenir des infrastructures gazières en France avec 9 grands enseignements :</a:t>
            </a:r>
            <a:br>
              <a:rPr lang="fr-FR" sz="1200" dirty="0"/>
            </a:br>
            <a:br>
              <a:rPr lang="fr-FR" sz="1200" dirty="0"/>
            </a:br>
            <a:r>
              <a:rPr lang="fr-FR" sz="1200" b="0" i="0" dirty="0">
                <a:effectLst/>
                <a:latin typeface="-apple-system"/>
              </a:rPr>
              <a:t>▶️ L’adaptation des réseaux pour accueillir la production de gaz décarboné nécessitera des investissements compris entre 6 et 9,7 Md€ d’ici 2050 en fonction des scénarios. L’effort d’investissement annuel (entre 200 et 300 M€ par an) reste raisonnable au regard des coûts d’investissements actuels (1,3 Md€ par an).</a:t>
            </a:r>
            <a:br>
              <a:rPr lang="fr-FR" sz="1200" dirty="0"/>
            </a:br>
            <a:r>
              <a:rPr lang="fr-FR" sz="1200" b="0" i="0" dirty="0">
                <a:effectLst/>
                <a:latin typeface="-apple-system"/>
              </a:rPr>
              <a:t>▶️ Le réseau de transport de gaz actuel reste en très grande partie nécessaire même en cas de baisse prononcée de la consommation, pour compenser les écarts géographiques et temporels entre consommation et production.</a:t>
            </a:r>
            <a:br>
              <a:rPr lang="fr-FR" sz="1200" dirty="0"/>
            </a:br>
            <a:r>
              <a:rPr lang="fr-FR" sz="1200" b="0" i="0" dirty="0">
                <a:effectLst/>
                <a:latin typeface="-apple-system"/>
              </a:rPr>
              <a:t>▶️ La France continuera à occuper une place importante dans le système gazier européen. Les flux générés par le transit pour nos voisins européens nécessiteront de conserver un réseau surdimensionné par rapport aux seuls besoins nationaux.</a:t>
            </a:r>
            <a:br>
              <a:rPr lang="fr-FR" sz="1200" dirty="0"/>
            </a:br>
            <a:r>
              <a:rPr lang="fr-FR" sz="1200" b="0" i="0" dirty="0">
                <a:effectLst/>
                <a:latin typeface="-apple-system"/>
              </a:rPr>
              <a:t>▶️ La plus faible flexibilité de la production de gaz vert entrainera un changement du profil d’utilisation des stockages, dont le dimensionnement sera de plus en plus orienté par le besoin à la pointe. Ce besoin de performance de soutirage à la pointe baisse néanmoins entre 18% et 67% à l’horizon 2050 en fonction des scénarios.</a:t>
            </a:r>
            <a:br>
              <a:rPr lang="fr-FR" sz="1200" dirty="0"/>
            </a:br>
            <a:r>
              <a:rPr lang="fr-FR" sz="1200" b="0" i="0" dirty="0">
                <a:effectLst/>
                <a:latin typeface="-apple-system"/>
              </a:rPr>
              <a:t>▶️ Le parc de stockage optimal pour le méthane (CH4) n’est pas le même que le parc de stockage dans une vision prenant en compte l’hydrogène. Les stockages en cavités salines sont les seuls qui pourront accueillir de l’hydrogène, mais également ceux qui permettent de répondre au mieux aux besoins en 2050 du système gazier. Pour répondre aux besoins potentiels de stockage de l’hydrogène en évitant des investissements non efficaces pour la collectivité, il pourrait être pertinent de convertir les salins en priorité à l’hydrogène. Néanmoins la conversion devra être prudente en s'assurant que le système CH4 peut se passer du stockage salin considéré et en s'appuyant sur un besoin de stockage H2 avéré.</a:t>
            </a:r>
            <a:br>
              <a:rPr lang="fr-FR" sz="1200" dirty="0"/>
            </a:br>
            <a:r>
              <a:rPr lang="fr-FR" sz="1200" b="0" i="0" dirty="0">
                <a:effectLst/>
                <a:latin typeface="-apple-system"/>
              </a:rPr>
              <a:t>▶️ Le réseau de distribution de gaz a été largement renouvelé ces dernières années. Dans l’ensemble des scénarios, il restera, dans une vision nationale, nécessaire et essentiellement dimensionné pour la production de gaz vert.</a:t>
            </a:r>
            <a:br>
              <a:rPr lang="fr-FR" sz="1200" dirty="0"/>
            </a:br>
            <a:r>
              <a:rPr lang="fr-FR" sz="1200" b="0" i="0" dirty="0">
                <a:effectLst/>
                <a:latin typeface="-apple-system"/>
              </a:rPr>
              <a:t>▶️ Pour optimiser le réseau de distribution nécessaire à terme, il pourrait être pertinent de mener dès à présent un exercice de coordination locale, en priorité dans les zones avec des projets de développement de réseaux de chaleur.</a:t>
            </a:r>
            <a:br>
              <a:rPr lang="fr-FR" sz="1200" dirty="0"/>
            </a:br>
            <a:r>
              <a:rPr lang="fr-FR" sz="1200" b="0" i="0" dirty="0">
                <a:effectLst/>
                <a:latin typeface="-apple-system"/>
              </a:rPr>
              <a:t>▶️ Les analyses menées sur le seul réseau gazier ne doivent pas conduire à des décisions ne tenant pas compte de l’imbrication entre les différents réseaux énergétiques. Par exemple, le degré de complémentarité entre système électrique et système gazier reste incertain à horizon 2050 et dépendra du mix électrique et des choix en matière de chauffage.</a:t>
            </a:r>
            <a:br>
              <a:rPr lang="fr-FR" sz="1200" dirty="0"/>
            </a:br>
            <a:r>
              <a:rPr lang="fr-FR" sz="1200" b="0" i="0" dirty="0">
                <a:effectLst/>
                <a:latin typeface="-apple-system"/>
              </a:rPr>
              <a:t>▶️ Les grands terminaux méthaniers devraient rester nécessaires pour la sécurité d’approvisionnement et pour la solidarité européenne à moyen voire long terme.</a:t>
            </a:r>
          </a:p>
          <a:p>
            <a:pPr marL="0" indent="0">
              <a:buNone/>
            </a:pPr>
            <a:endParaRPr lang="fr-FR" sz="1200" b="0" i="0" dirty="0">
              <a:effectLst/>
              <a:latin typeface="-apple-system"/>
            </a:endParaRPr>
          </a:p>
          <a:p>
            <a:endParaRPr lang="fr-FR" dirty="0"/>
          </a:p>
        </p:txBody>
      </p:sp>
      <p:sp>
        <p:nvSpPr>
          <p:cNvPr id="4" name="Slide Number Placeholder 3"/>
          <p:cNvSpPr>
            <a:spLocks noGrp="1"/>
          </p:cNvSpPr>
          <p:nvPr>
            <p:ph type="sldNum" sz="quarter" idx="5"/>
          </p:nvPr>
        </p:nvSpPr>
        <p:spPr/>
        <p:txBody>
          <a:bodyPr/>
          <a:lstStyle/>
          <a:p>
            <a:fld id="{2EF89886-EDD4-42DF-8043-5792AA18F992}" type="slidenum">
              <a:rPr lang="fr-FR" smtClean="0"/>
              <a:t>5</a:t>
            </a:fld>
            <a:endParaRPr lang="fr-FR"/>
          </a:p>
        </p:txBody>
      </p:sp>
    </p:spTree>
    <p:extLst>
      <p:ext uri="{BB962C8B-B14F-4D97-AF65-F5344CB8AC3E}">
        <p14:creationId xmlns:p14="http://schemas.microsoft.com/office/powerpoint/2010/main" val="1791335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https://afje.org/editorial/publication/pdf/641c1fd6bb61d668341284.pdf</a:t>
            </a:r>
          </a:p>
        </p:txBody>
      </p:sp>
      <p:sp>
        <p:nvSpPr>
          <p:cNvPr id="4" name="Slide Number Placeholder 3"/>
          <p:cNvSpPr>
            <a:spLocks noGrp="1"/>
          </p:cNvSpPr>
          <p:nvPr>
            <p:ph type="sldNum" sz="quarter" idx="5"/>
          </p:nvPr>
        </p:nvSpPr>
        <p:spPr/>
        <p:txBody>
          <a:bodyPr/>
          <a:lstStyle/>
          <a:p>
            <a:fld id="{2EF89886-EDD4-42DF-8043-5792AA18F992}" type="slidenum">
              <a:rPr lang="fr-FR" smtClean="0"/>
              <a:t>6</a:t>
            </a:fld>
            <a:endParaRPr lang="fr-FR"/>
          </a:p>
        </p:txBody>
      </p:sp>
    </p:spTree>
    <p:extLst>
      <p:ext uri="{BB962C8B-B14F-4D97-AF65-F5344CB8AC3E}">
        <p14:creationId xmlns:p14="http://schemas.microsoft.com/office/powerpoint/2010/main" val="1820580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0E3E6374-88F1-40CA-A9D3-57D48B432726}" type="datetimeFigureOut">
              <a:rPr lang="fr-FR" smtClean="0"/>
              <a:t>16/04/2023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38AB16-1011-45E6-A396-D7142F7E7A3D}" type="slidenum">
              <a:rPr lang="fr-FR" smtClean="0"/>
              <a:t>‹#›</a:t>
            </a:fld>
            <a:endParaRPr lang="fr-FR"/>
          </a:p>
        </p:txBody>
      </p:sp>
    </p:spTree>
    <p:extLst>
      <p:ext uri="{BB962C8B-B14F-4D97-AF65-F5344CB8AC3E}">
        <p14:creationId xmlns:p14="http://schemas.microsoft.com/office/powerpoint/2010/main" val="1519744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E3E6374-88F1-40CA-A9D3-57D48B432726}" type="datetimeFigureOut">
              <a:rPr lang="fr-FR" smtClean="0"/>
              <a:t>16/04/2023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38AB16-1011-45E6-A396-D7142F7E7A3D}" type="slidenum">
              <a:rPr lang="fr-FR" smtClean="0"/>
              <a:t>‹#›</a:t>
            </a:fld>
            <a:endParaRPr lang="fr-FR"/>
          </a:p>
        </p:txBody>
      </p:sp>
    </p:spTree>
    <p:extLst>
      <p:ext uri="{BB962C8B-B14F-4D97-AF65-F5344CB8AC3E}">
        <p14:creationId xmlns:p14="http://schemas.microsoft.com/office/powerpoint/2010/main" val="3786206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E3E6374-88F1-40CA-A9D3-57D48B432726}" type="datetimeFigureOut">
              <a:rPr lang="fr-FR" smtClean="0"/>
              <a:t>16/04/2023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38AB16-1011-45E6-A396-D7142F7E7A3D}" type="slidenum">
              <a:rPr lang="fr-FR" smtClean="0"/>
              <a:t>‹#›</a:t>
            </a:fld>
            <a:endParaRPr lang="fr-FR"/>
          </a:p>
        </p:txBody>
      </p:sp>
    </p:spTree>
    <p:extLst>
      <p:ext uri="{BB962C8B-B14F-4D97-AF65-F5344CB8AC3E}">
        <p14:creationId xmlns:p14="http://schemas.microsoft.com/office/powerpoint/2010/main" val="1019327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1" y="88725"/>
            <a:ext cx="10515601" cy="384721"/>
          </a:xfrm>
        </p:spPr>
        <p:txBody>
          <a:bodyPr/>
          <a:lstStyle>
            <a:lvl1pPr>
              <a:defRPr>
                <a:solidFill>
                  <a:srgbClr val="0063B3"/>
                </a:solidFill>
              </a:defRPr>
            </a:lvl1pPr>
          </a:lstStyle>
          <a:p>
            <a:r>
              <a:rPr lang="fr-FR"/>
              <a:t>Modifiez le style du titre</a:t>
            </a:r>
          </a:p>
        </p:txBody>
      </p:sp>
      <p:sp>
        <p:nvSpPr>
          <p:cNvPr id="3" name="Espace réservé du contenu 2"/>
          <p:cNvSpPr>
            <a:spLocks noGrp="1"/>
          </p:cNvSpPr>
          <p:nvPr>
            <p:ph idx="1"/>
          </p:nvPr>
        </p:nvSpPr>
        <p:spPr>
          <a:xfrm>
            <a:off x="609600" y="1577341"/>
            <a:ext cx="10972800" cy="1384995"/>
          </a:xfrm>
        </p:spPr>
        <p:txBody>
          <a:bodyPr/>
          <a:lstStyle>
            <a:lvl1pPr>
              <a:buClr>
                <a:srgbClr val="57B68C"/>
              </a:buClr>
              <a:defRPr>
                <a:solidFill>
                  <a:srgbClr val="0058A4"/>
                </a:solidFill>
              </a:defRPr>
            </a:lvl1pPr>
            <a:lvl2pPr>
              <a:buClr>
                <a:srgbClr val="57B68C"/>
              </a:buClr>
              <a:defRPr>
                <a:solidFill>
                  <a:schemeClr val="bg2">
                    <a:lumMod val="25000"/>
                  </a:schemeClr>
                </a:solidFill>
                <a:latin typeface="+mn-lt"/>
              </a:defRPr>
            </a:lvl2pPr>
            <a:lvl3pPr>
              <a:buClr>
                <a:srgbClr val="57B68C"/>
              </a:buClr>
              <a:defRPr>
                <a:solidFill>
                  <a:schemeClr val="bg2">
                    <a:lumMod val="25000"/>
                  </a:schemeClr>
                </a:solidFill>
                <a:latin typeface="+mn-lt"/>
              </a:defRPr>
            </a:lvl3pPr>
            <a:lvl4pPr>
              <a:buClr>
                <a:srgbClr val="57B68C"/>
              </a:buClr>
              <a:defRPr>
                <a:solidFill>
                  <a:schemeClr val="bg2">
                    <a:lumMod val="25000"/>
                  </a:schemeClr>
                </a:solidFill>
                <a:latin typeface="+mn-lt"/>
              </a:defRPr>
            </a:lvl4pPr>
            <a:lvl5pPr>
              <a:buClr>
                <a:srgbClr val="57B68C"/>
              </a:buClr>
              <a:defRPr>
                <a:solidFill>
                  <a:schemeClr val="bg2">
                    <a:lumMod val="25000"/>
                  </a:schemeClr>
                </a:solidFill>
                <a:latin typeface="+mn-l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12"/>
          </p:nvPr>
        </p:nvSpPr>
        <p:spPr>
          <a:xfrm>
            <a:off x="11734291" y="6582106"/>
            <a:ext cx="287867" cy="384721"/>
          </a:xfrm>
        </p:spPr>
        <p:txBody>
          <a:bodyPr/>
          <a:lstStyle/>
          <a:p>
            <a:fld id="{DB6CAC91-78B7-4124-8053-4F04E0A45B03}" type="slidenum">
              <a:rPr lang="fr-FR" smtClean="0"/>
              <a:pPr/>
              <a:t>‹#›</a:t>
            </a:fld>
            <a:endParaRPr lang="fr-FR"/>
          </a:p>
        </p:txBody>
      </p:sp>
      <p:pic>
        <p:nvPicPr>
          <p:cNvPr id="11" name="Imag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10326" t="20813" r="78211" b="67052"/>
          <a:stretch/>
        </p:blipFill>
        <p:spPr>
          <a:xfrm rot="19343263">
            <a:off x="11254481" y="6445995"/>
            <a:ext cx="198640" cy="228600"/>
          </a:xfrm>
          <a:prstGeom prst="rect">
            <a:avLst/>
          </a:prstGeom>
        </p:spPr>
      </p:pic>
      <p:sp>
        <p:nvSpPr>
          <p:cNvPr id="10" name="Espace réservé du pied de page 4"/>
          <p:cNvSpPr>
            <a:spLocks noGrp="1"/>
          </p:cNvSpPr>
          <p:nvPr>
            <p:ph type="ftr" sz="quarter" idx="11"/>
          </p:nvPr>
        </p:nvSpPr>
        <p:spPr>
          <a:xfrm>
            <a:off x="4038600" y="6397447"/>
            <a:ext cx="4114800" cy="126958"/>
          </a:xfrm>
        </p:spPr>
        <p:txBody>
          <a:bodyPr/>
          <a:lstStyle>
            <a:lvl1pPr>
              <a:defRPr sz="825">
                <a:solidFill>
                  <a:srgbClr val="57B68C"/>
                </a:solidFill>
                <a:latin typeface="Replica-Light" panose="02000503030000020004" pitchFamily="2" charset="0"/>
              </a:defRPr>
            </a:lvl1pPr>
          </a:lstStyle>
          <a:p>
            <a:endParaRPr lang="fr-FR"/>
          </a:p>
        </p:txBody>
      </p:sp>
      <p:sp>
        <p:nvSpPr>
          <p:cNvPr id="14" name="Espace réservé du texte 2"/>
          <p:cNvSpPr>
            <a:spLocks noGrp="1"/>
          </p:cNvSpPr>
          <p:nvPr>
            <p:ph type="body" idx="13"/>
          </p:nvPr>
        </p:nvSpPr>
        <p:spPr>
          <a:xfrm>
            <a:off x="838201" y="978741"/>
            <a:ext cx="10515601" cy="420705"/>
          </a:xfrm>
        </p:spPr>
        <p:txBody>
          <a:bodyPr>
            <a:normAutofit/>
          </a:bodyPr>
          <a:lstStyle>
            <a:lvl1pPr marL="0" indent="0">
              <a:buFontTx/>
              <a:buNone/>
              <a:defRPr sz="1350">
                <a:solidFill>
                  <a:srgbClr val="57B68C"/>
                </a:solidFill>
                <a:latin typeface="+mj-lt"/>
              </a:defRPr>
            </a:lvl1pPr>
          </a:lstStyle>
          <a:p>
            <a:endParaRPr lang="fr-FR"/>
          </a:p>
        </p:txBody>
      </p:sp>
      <p:sp>
        <p:nvSpPr>
          <p:cNvPr id="16" name="Espace réservé de la date 3"/>
          <p:cNvSpPr>
            <a:spLocks noGrp="1"/>
          </p:cNvSpPr>
          <p:nvPr>
            <p:ph type="dt" sz="half" idx="10"/>
          </p:nvPr>
        </p:nvSpPr>
        <p:spPr>
          <a:xfrm>
            <a:off x="8662738" y="6478779"/>
            <a:ext cx="2124135" cy="121252"/>
          </a:xfrm>
          <a:prstGeom prst="rect">
            <a:avLst/>
          </a:prstGeom>
        </p:spPr>
        <p:txBody>
          <a:bodyPr/>
          <a:lstStyle>
            <a:lvl1pPr>
              <a:defRPr sz="788">
                <a:solidFill>
                  <a:srgbClr val="0058A4"/>
                </a:solidFill>
                <a:latin typeface="Replica-Bold" panose="02000503030000020004" pitchFamily="2" charset="0"/>
              </a:defRPr>
            </a:lvl1pPr>
          </a:lstStyle>
          <a:p>
            <a:pPr algn="r"/>
            <a:r>
              <a:rPr lang="fr-FR"/>
              <a:t>Modifiez les styles</a:t>
            </a:r>
          </a:p>
        </p:txBody>
      </p:sp>
    </p:spTree>
    <p:extLst>
      <p:ext uri="{BB962C8B-B14F-4D97-AF65-F5344CB8AC3E}">
        <p14:creationId xmlns:p14="http://schemas.microsoft.com/office/powerpoint/2010/main" val="1325152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E3E6374-88F1-40CA-A9D3-57D48B432726}" type="datetimeFigureOut">
              <a:rPr lang="fr-FR" smtClean="0"/>
              <a:t>16/04/2023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38AB16-1011-45E6-A396-D7142F7E7A3D}" type="slidenum">
              <a:rPr lang="fr-FR" smtClean="0"/>
              <a:t>‹#›</a:t>
            </a:fld>
            <a:endParaRPr lang="fr-FR"/>
          </a:p>
        </p:txBody>
      </p:sp>
    </p:spTree>
    <p:extLst>
      <p:ext uri="{BB962C8B-B14F-4D97-AF65-F5344CB8AC3E}">
        <p14:creationId xmlns:p14="http://schemas.microsoft.com/office/powerpoint/2010/main" val="817327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0E3E6374-88F1-40CA-A9D3-57D48B432726}" type="datetimeFigureOut">
              <a:rPr lang="fr-FR" smtClean="0"/>
              <a:t>16/04/2023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38AB16-1011-45E6-A396-D7142F7E7A3D}" type="slidenum">
              <a:rPr lang="fr-FR" smtClean="0"/>
              <a:t>‹#›</a:t>
            </a:fld>
            <a:endParaRPr lang="fr-FR"/>
          </a:p>
        </p:txBody>
      </p:sp>
    </p:spTree>
    <p:extLst>
      <p:ext uri="{BB962C8B-B14F-4D97-AF65-F5344CB8AC3E}">
        <p14:creationId xmlns:p14="http://schemas.microsoft.com/office/powerpoint/2010/main" val="705934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E3E6374-88F1-40CA-A9D3-57D48B432726}" type="datetimeFigureOut">
              <a:rPr lang="fr-FR" smtClean="0"/>
              <a:t>16/04/2023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338AB16-1011-45E6-A396-D7142F7E7A3D}" type="slidenum">
              <a:rPr lang="fr-FR" smtClean="0"/>
              <a:t>‹#›</a:t>
            </a:fld>
            <a:endParaRPr lang="fr-FR"/>
          </a:p>
        </p:txBody>
      </p:sp>
    </p:spTree>
    <p:extLst>
      <p:ext uri="{BB962C8B-B14F-4D97-AF65-F5344CB8AC3E}">
        <p14:creationId xmlns:p14="http://schemas.microsoft.com/office/powerpoint/2010/main" val="3187096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E3E6374-88F1-40CA-A9D3-57D48B432726}" type="datetimeFigureOut">
              <a:rPr lang="fr-FR" smtClean="0"/>
              <a:t>16/04/2023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338AB16-1011-45E6-A396-D7142F7E7A3D}" type="slidenum">
              <a:rPr lang="fr-FR" smtClean="0"/>
              <a:t>‹#›</a:t>
            </a:fld>
            <a:endParaRPr lang="fr-FR"/>
          </a:p>
        </p:txBody>
      </p:sp>
    </p:spTree>
    <p:extLst>
      <p:ext uri="{BB962C8B-B14F-4D97-AF65-F5344CB8AC3E}">
        <p14:creationId xmlns:p14="http://schemas.microsoft.com/office/powerpoint/2010/main" val="2740388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0E3E6374-88F1-40CA-A9D3-57D48B432726}" type="datetimeFigureOut">
              <a:rPr lang="fr-FR" smtClean="0"/>
              <a:t>16/04/2023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338AB16-1011-45E6-A396-D7142F7E7A3D}" type="slidenum">
              <a:rPr lang="fr-FR" smtClean="0"/>
              <a:t>‹#›</a:t>
            </a:fld>
            <a:endParaRPr lang="fr-FR"/>
          </a:p>
        </p:txBody>
      </p:sp>
    </p:spTree>
    <p:extLst>
      <p:ext uri="{BB962C8B-B14F-4D97-AF65-F5344CB8AC3E}">
        <p14:creationId xmlns:p14="http://schemas.microsoft.com/office/powerpoint/2010/main" val="1153217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E3E6374-88F1-40CA-A9D3-57D48B432726}" type="datetimeFigureOut">
              <a:rPr lang="fr-FR" smtClean="0"/>
              <a:t>16/04/2023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338AB16-1011-45E6-A396-D7142F7E7A3D}" type="slidenum">
              <a:rPr lang="fr-FR" smtClean="0"/>
              <a:t>‹#›</a:t>
            </a:fld>
            <a:endParaRPr lang="fr-FR"/>
          </a:p>
        </p:txBody>
      </p:sp>
    </p:spTree>
    <p:extLst>
      <p:ext uri="{BB962C8B-B14F-4D97-AF65-F5344CB8AC3E}">
        <p14:creationId xmlns:p14="http://schemas.microsoft.com/office/powerpoint/2010/main" val="345694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E3E6374-88F1-40CA-A9D3-57D48B432726}" type="datetimeFigureOut">
              <a:rPr lang="fr-FR" smtClean="0"/>
              <a:t>16/04/2023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338AB16-1011-45E6-A396-D7142F7E7A3D}" type="slidenum">
              <a:rPr lang="fr-FR" smtClean="0"/>
              <a:t>‹#›</a:t>
            </a:fld>
            <a:endParaRPr lang="fr-FR"/>
          </a:p>
        </p:txBody>
      </p:sp>
    </p:spTree>
    <p:extLst>
      <p:ext uri="{BB962C8B-B14F-4D97-AF65-F5344CB8AC3E}">
        <p14:creationId xmlns:p14="http://schemas.microsoft.com/office/powerpoint/2010/main" val="3347216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E3E6374-88F1-40CA-A9D3-57D48B432726}" type="datetimeFigureOut">
              <a:rPr lang="fr-FR" smtClean="0"/>
              <a:t>16/04/2023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338AB16-1011-45E6-A396-D7142F7E7A3D}" type="slidenum">
              <a:rPr lang="fr-FR" smtClean="0"/>
              <a:t>‹#›</a:t>
            </a:fld>
            <a:endParaRPr lang="fr-FR"/>
          </a:p>
        </p:txBody>
      </p:sp>
    </p:spTree>
    <p:extLst>
      <p:ext uri="{BB962C8B-B14F-4D97-AF65-F5344CB8AC3E}">
        <p14:creationId xmlns:p14="http://schemas.microsoft.com/office/powerpoint/2010/main" val="928005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3E6374-88F1-40CA-A9D3-57D48B432726}" type="datetimeFigureOut">
              <a:rPr lang="fr-FR" smtClean="0"/>
              <a:t>16/04/2023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38AB16-1011-45E6-A396-D7142F7E7A3D}" type="slidenum">
              <a:rPr lang="fr-FR" smtClean="0"/>
              <a:t>‹#›</a:t>
            </a:fld>
            <a:endParaRPr lang="fr-FR"/>
          </a:p>
        </p:txBody>
      </p:sp>
    </p:spTree>
    <p:extLst>
      <p:ext uri="{BB962C8B-B14F-4D97-AF65-F5344CB8AC3E}">
        <p14:creationId xmlns:p14="http://schemas.microsoft.com/office/powerpoint/2010/main" val="274022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hyperlink" Target="https://lnkd.in/e7X29hTW" TargetMode="External"/><Relationship Id="rId3" Type="http://schemas.openxmlformats.org/officeDocument/2006/relationships/hyperlink" Target="https://lnkd.in/ezuZH27D" TargetMode="External"/><Relationship Id="rId7" Type="http://schemas.openxmlformats.org/officeDocument/2006/relationships/hyperlink" Target="https://lnkd.in/eJzD2AHr" TargetMode="External"/><Relationship Id="rId2" Type="http://schemas.openxmlformats.org/officeDocument/2006/relationships/hyperlink" Target="https://lnkd.in/ejtdXkGh" TargetMode="External"/><Relationship Id="rId1" Type="http://schemas.openxmlformats.org/officeDocument/2006/relationships/slideLayout" Target="../slideLayouts/slideLayout12.xml"/><Relationship Id="rId6" Type="http://schemas.openxmlformats.org/officeDocument/2006/relationships/hyperlink" Target="https://lnkd.in/eKx7UEED" TargetMode="External"/><Relationship Id="rId5" Type="http://schemas.openxmlformats.org/officeDocument/2006/relationships/hyperlink" Target="https://lnkd.in/ezi3UC_X" TargetMode="External"/><Relationship Id="rId4" Type="http://schemas.openxmlformats.org/officeDocument/2006/relationships/hyperlink" Target="https://lnkd.in/eqjKuRgv" TargetMode="Externa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rotWithShape="1">
          <a:blip r:embed="rId2">
            <a:extLst>
              <a:ext uri="{28A0092B-C50C-407E-A947-70E740481C1C}">
                <a14:useLocalDpi xmlns:a14="http://schemas.microsoft.com/office/drawing/2010/main" val="0"/>
              </a:ext>
            </a:extLst>
          </a:blip>
          <a:srcRect b="15625"/>
          <a:stretch/>
        </p:blipFill>
        <p:spPr>
          <a:xfrm>
            <a:off x="0" y="-1"/>
            <a:ext cx="12192000" cy="6858001"/>
          </a:xfrm>
          <a:prstGeom prst="rect">
            <a:avLst/>
          </a:prstGeom>
        </p:spPr>
      </p:pic>
      <p:sp>
        <p:nvSpPr>
          <p:cNvPr id="10" name="Rectangle 9"/>
          <p:cNvSpPr/>
          <p:nvPr/>
        </p:nvSpPr>
        <p:spPr>
          <a:xfrm>
            <a:off x="0" y="-1"/>
            <a:ext cx="7240772" cy="6858000"/>
          </a:xfrm>
          <a:prstGeom prst="rect">
            <a:avLst/>
          </a:prstGeom>
          <a:solidFill>
            <a:srgbClr val="0B4987">
              <a:alpha val="7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2402958" y="4795284"/>
            <a:ext cx="2434856" cy="338554"/>
          </a:xfrm>
          <a:prstGeom prst="rect">
            <a:avLst/>
          </a:prstGeom>
          <a:noFill/>
        </p:spPr>
        <p:txBody>
          <a:bodyPr wrap="square" rtlCol="0">
            <a:spAutoFit/>
          </a:bodyPr>
          <a:lstStyle/>
          <a:p>
            <a:pPr algn="ctr"/>
            <a:r>
              <a:rPr lang="fr-FR" sz="1600" dirty="0">
                <a:solidFill>
                  <a:schemeClr val="bg1"/>
                </a:solidFill>
                <a:latin typeface="Arial" panose="020B0604020202020204" pitchFamily="34" charset="0"/>
                <a:cs typeface="Arial" panose="020B0604020202020204" pitchFamily="34" charset="0"/>
              </a:rPr>
              <a:t>18 Avril 2023</a:t>
            </a:r>
          </a:p>
        </p:txBody>
      </p:sp>
      <p:sp>
        <p:nvSpPr>
          <p:cNvPr id="7" name="ZoneTexte 6"/>
          <p:cNvSpPr txBox="1"/>
          <p:nvPr/>
        </p:nvSpPr>
        <p:spPr>
          <a:xfrm>
            <a:off x="-611372" y="1472073"/>
            <a:ext cx="8463516" cy="2308324"/>
          </a:xfrm>
          <a:prstGeom prst="rect">
            <a:avLst/>
          </a:prstGeom>
          <a:noFill/>
        </p:spPr>
        <p:txBody>
          <a:bodyPr wrap="square" rtlCol="0">
            <a:spAutoFit/>
          </a:bodyPr>
          <a:lstStyle/>
          <a:p>
            <a:pPr algn="ctr"/>
            <a:r>
              <a:rPr lang="fr-FR" sz="4800" b="1">
                <a:solidFill>
                  <a:schemeClr val="bg1"/>
                </a:solidFill>
                <a:latin typeface="Futura Md BT" panose="020B0602020204020303" pitchFamily="34" charset="0"/>
              </a:rPr>
              <a:t>Réunion d’actualités</a:t>
            </a:r>
          </a:p>
          <a:p>
            <a:pPr algn="ctr"/>
            <a:r>
              <a:rPr lang="fr-FR" sz="4800" b="1">
                <a:solidFill>
                  <a:schemeClr val="bg1"/>
                </a:solidFill>
                <a:latin typeface="Futura Md BT" panose="020B0602020204020303" pitchFamily="34" charset="0"/>
              </a:rPr>
              <a:t>Experts Energies</a:t>
            </a:r>
          </a:p>
          <a:p>
            <a:pPr algn="ctr"/>
            <a:endParaRPr lang="fr-FR" sz="4800" b="1">
              <a:solidFill>
                <a:schemeClr val="bg1"/>
              </a:solidFill>
              <a:latin typeface="Futura Md BT" panose="020B0602020204020303" pitchFamily="34" charset="0"/>
            </a:endParaRPr>
          </a:p>
        </p:txBody>
      </p:sp>
      <p:pic>
        <p:nvPicPr>
          <p:cNvPr id="11" name="Image 10">
            <a:extLst>
              <a:ext uri="{FF2B5EF4-FFF2-40B4-BE49-F238E27FC236}">
                <a16:creationId xmlns:a16="http://schemas.microsoft.com/office/drawing/2014/main" id="{F513E49C-A942-4A16-9468-465C0BB6CD01}"/>
              </a:ext>
            </a:extLst>
          </p:cNvPr>
          <p:cNvPicPr>
            <a:picLocks noChangeAspect="1"/>
          </p:cNvPicPr>
          <p:nvPr/>
        </p:nvPicPr>
        <p:blipFill>
          <a:blip r:embed="rId3"/>
          <a:stretch>
            <a:fillRect/>
          </a:stretch>
        </p:blipFill>
        <p:spPr>
          <a:xfrm>
            <a:off x="3285106" y="5705812"/>
            <a:ext cx="887424" cy="885825"/>
          </a:xfrm>
          <a:prstGeom prst="rect">
            <a:avLst/>
          </a:prstGeom>
        </p:spPr>
      </p:pic>
    </p:spTree>
    <p:extLst>
      <p:ext uri="{BB962C8B-B14F-4D97-AF65-F5344CB8AC3E}">
        <p14:creationId xmlns:p14="http://schemas.microsoft.com/office/powerpoint/2010/main" val="3077632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rotWithShape="1">
          <a:blip r:embed="rId3">
            <a:extLst>
              <a:ext uri="{28A0092B-C50C-407E-A947-70E740481C1C}">
                <a14:useLocalDpi xmlns:a14="http://schemas.microsoft.com/office/drawing/2010/main" val="0"/>
              </a:ext>
            </a:extLst>
          </a:blip>
          <a:srcRect b="15625"/>
          <a:stretch/>
        </p:blipFill>
        <p:spPr>
          <a:xfrm>
            <a:off x="0" y="-1"/>
            <a:ext cx="12192000" cy="6858001"/>
          </a:xfrm>
          <a:prstGeom prst="rect">
            <a:avLst/>
          </a:prstGeom>
        </p:spPr>
      </p:pic>
      <p:sp>
        <p:nvSpPr>
          <p:cNvPr id="10" name="Rectangle 9"/>
          <p:cNvSpPr/>
          <p:nvPr/>
        </p:nvSpPr>
        <p:spPr>
          <a:xfrm>
            <a:off x="0" y="-1"/>
            <a:ext cx="7240772" cy="6858000"/>
          </a:xfrm>
          <a:prstGeom prst="rect">
            <a:avLst/>
          </a:prstGeom>
          <a:solidFill>
            <a:srgbClr val="0B4987">
              <a:alpha val="7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156489" y="274289"/>
            <a:ext cx="7084283" cy="6001643"/>
          </a:xfrm>
          <a:prstGeom prst="rect">
            <a:avLst/>
          </a:prstGeom>
          <a:noFill/>
        </p:spPr>
        <p:txBody>
          <a:bodyPr wrap="square" rtlCol="0">
            <a:spAutoFit/>
          </a:bodyPr>
          <a:lstStyle/>
          <a:p>
            <a:pPr algn="ctr"/>
            <a:r>
              <a:rPr lang="fr-FR" sz="2800" b="1" dirty="0">
                <a:solidFill>
                  <a:schemeClr val="bg1"/>
                </a:solidFill>
                <a:latin typeface="Futura Md BT" panose="020B0602020204020303" pitchFamily="34" charset="0"/>
              </a:rPr>
              <a:t>SOMMAIRE</a:t>
            </a:r>
          </a:p>
          <a:p>
            <a:pPr algn="ctr"/>
            <a:endParaRPr lang="fr-FR" sz="2800" b="1" dirty="0">
              <a:solidFill>
                <a:schemeClr val="bg1"/>
              </a:solidFill>
              <a:latin typeface="Futura Md BT" panose="020B0602020204020303" pitchFamily="34" charset="0"/>
            </a:endParaRPr>
          </a:p>
          <a:p>
            <a:r>
              <a:rPr lang="fr-FR" sz="2000" dirty="0">
                <a:solidFill>
                  <a:schemeClr val="bg1"/>
                </a:solidFill>
                <a:latin typeface="Futura Md BT" panose="020B0602020204020303" pitchFamily="34" charset="0"/>
              </a:rPr>
              <a:t>1/  Présentation de M. Michaël VARESCON, Responsable de Pôles droit hydraulique, nucléaire et thermique au sein de la Direction Juridique Energies d’EDF (1h)</a:t>
            </a:r>
          </a:p>
          <a:p>
            <a:r>
              <a:rPr lang="fr-FR" sz="2000" dirty="0">
                <a:solidFill>
                  <a:schemeClr val="bg1"/>
                </a:solidFill>
                <a:latin typeface="Futura Md BT" panose="020B0602020204020303" pitchFamily="34" charset="0"/>
              </a:rPr>
              <a:t> </a:t>
            </a:r>
          </a:p>
          <a:p>
            <a:r>
              <a:rPr lang="fr-FR" sz="2000" dirty="0">
                <a:solidFill>
                  <a:schemeClr val="bg1"/>
                </a:solidFill>
                <a:latin typeface="Futura Md BT" panose="020B0602020204020303" pitchFamily="34" charset="0"/>
              </a:rPr>
              <a:t>Présentation du secteur du nucléaire en France (production, cycle et déchets) et ses enjeux, la poursuite du parc en fonctionnement après 40 ans et le projet de loi sur l’accélération des procédures liées à la construction de nouvelles centrales.</a:t>
            </a:r>
          </a:p>
          <a:p>
            <a:r>
              <a:rPr lang="fr-FR" sz="2000" dirty="0">
                <a:solidFill>
                  <a:schemeClr val="bg1"/>
                </a:solidFill>
                <a:latin typeface="Futura Md BT" panose="020B0602020204020303" pitchFamily="34" charset="0"/>
              </a:rPr>
              <a:t> </a:t>
            </a:r>
          </a:p>
          <a:p>
            <a:r>
              <a:rPr lang="fr-FR" sz="2000" dirty="0">
                <a:solidFill>
                  <a:schemeClr val="bg1"/>
                </a:solidFill>
                <a:latin typeface="Futura Md BT" panose="020B0602020204020303" pitchFamily="34" charset="0"/>
              </a:rPr>
              <a:t>2/ Revue d’actualités (15 min)</a:t>
            </a:r>
          </a:p>
          <a:p>
            <a:endParaRPr lang="fr-FR" sz="2000" dirty="0">
              <a:solidFill>
                <a:schemeClr val="bg1"/>
              </a:solidFill>
              <a:latin typeface="Futura Md BT" panose="020B0602020204020303" pitchFamily="34" charset="0"/>
            </a:endParaRPr>
          </a:p>
          <a:p>
            <a:r>
              <a:rPr lang="fr-FR" sz="2000" dirty="0">
                <a:solidFill>
                  <a:schemeClr val="bg1"/>
                </a:solidFill>
                <a:latin typeface="Futura Md BT" panose="020B0602020204020303" pitchFamily="34" charset="0"/>
              </a:rPr>
              <a:t>3/ Actualités de la Commission (15 min)</a:t>
            </a:r>
          </a:p>
          <a:p>
            <a:pPr algn="ctr"/>
            <a:endParaRPr lang="fr-FR" sz="4800" b="1" dirty="0">
              <a:solidFill>
                <a:schemeClr val="bg1"/>
              </a:solidFill>
              <a:latin typeface="Futura Md BT" panose="020B0602020204020303" pitchFamily="34" charset="0"/>
            </a:endParaRPr>
          </a:p>
        </p:txBody>
      </p:sp>
      <p:pic>
        <p:nvPicPr>
          <p:cNvPr id="6" name="Image 5">
            <a:extLst>
              <a:ext uri="{FF2B5EF4-FFF2-40B4-BE49-F238E27FC236}">
                <a16:creationId xmlns:a16="http://schemas.microsoft.com/office/drawing/2014/main" id="{4B94AD90-B7B4-4058-8F96-BB835B74546A}"/>
              </a:ext>
            </a:extLst>
          </p:cNvPr>
          <p:cNvPicPr>
            <a:picLocks noChangeAspect="1"/>
          </p:cNvPicPr>
          <p:nvPr/>
        </p:nvPicPr>
        <p:blipFill>
          <a:blip r:embed="rId4"/>
          <a:stretch>
            <a:fillRect/>
          </a:stretch>
        </p:blipFill>
        <p:spPr>
          <a:xfrm>
            <a:off x="3155566" y="5792889"/>
            <a:ext cx="929640" cy="927965"/>
          </a:xfrm>
          <a:prstGeom prst="rect">
            <a:avLst/>
          </a:prstGeom>
        </p:spPr>
      </p:pic>
    </p:spTree>
    <p:extLst>
      <p:ext uri="{BB962C8B-B14F-4D97-AF65-F5344CB8AC3E}">
        <p14:creationId xmlns:p14="http://schemas.microsoft.com/office/powerpoint/2010/main" val="4047547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AA2C-E890-4F4C-CC27-77455C299E7D}"/>
              </a:ext>
            </a:extLst>
          </p:cNvPr>
          <p:cNvSpPr>
            <a:spLocks noGrp="1"/>
          </p:cNvSpPr>
          <p:nvPr>
            <p:ph type="title"/>
          </p:nvPr>
        </p:nvSpPr>
        <p:spPr>
          <a:xfrm>
            <a:off x="276138" y="416125"/>
            <a:ext cx="10515601" cy="2659302"/>
          </a:xfrm>
        </p:spPr>
        <p:txBody>
          <a:bodyPr>
            <a:normAutofit/>
          </a:bodyPr>
          <a:lstStyle/>
          <a:p>
            <a:r>
              <a:rPr lang="fr-FR" dirty="0"/>
              <a:t>1/ Présentation de M. Michaël VARESCON, Responsable de Pôles droit hydraulique, nucléaire et thermique au sein de la Direction Juridique Energies d’EDF </a:t>
            </a:r>
          </a:p>
        </p:txBody>
      </p:sp>
      <p:pic>
        <p:nvPicPr>
          <p:cNvPr id="3" name="Image 5">
            <a:extLst>
              <a:ext uri="{FF2B5EF4-FFF2-40B4-BE49-F238E27FC236}">
                <a16:creationId xmlns:a16="http://schemas.microsoft.com/office/drawing/2014/main" id="{97BBBC9B-2476-FED5-27A5-EF02C937BF3F}"/>
              </a:ext>
            </a:extLst>
          </p:cNvPr>
          <p:cNvPicPr>
            <a:picLocks noChangeAspect="1"/>
          </p:cNvPicPr>
          <p:nvPr/>
        </p:nvPicPr>
        <p:blipFill>
          <a:blip r:embed="rId2"/>
          <a:stretch>
            <a:fillRect/>
          </a:stretch>
        </p:blipFill>
        <p:spPr>
          <a:xfrm>
            <a:off x="11235876" y="6306073"/>
            <a:ext cx="412712" cy="411968"/>
          </a:xfrm>
          <a:prstGeom prst="rect">
            <a:avLst/>
          </a:prstGeom>
        </p:spPr>
      </p:pic>
      <p:pic>
        <p:nvPicPr>
          <p:cNvPr id="1026" name="Picture 2" descr="Les conséquences d'une disponibilité nucléaire historiquement faible en  France — OMNEGY">
            <a:extLst>
              <a:ext uri="{FF2B5EF4-FFF2-40B4-BE49-F238E27FC236}">
                <a16:creationId xmlns:a16="http://schemas.microsoft.com/office/drawing/2014/main" id="{C3C7B193-9F84-E6EB-F098-76B9BC000E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0302" y="3613639"/>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175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AA2C-E890-4F4C-CC27-77455C299E7D}"/>
              </a:ext>
            </a:extLst>
          </p:cNvPr>
          <p:cNvSpPr>
            <a:spLocks noGrp="1"/>
          </p:cNvSpPr>
          <p:nvPr>
            <p:ph type="title"/>
          </p:nvPr>
        </p:nvSpPr>
        <p:spPr>
          <a:xfrm>
            <a:off x="276138" y="416125"/>
            <a:ext cx="10515601" cy="384721"/>
          </a:xfrm>
        </p:spPr>
        <p:txBody>
          <a:bodyPr>
            <a:normAutofit fontScale="90000"/>
          </a:bodyPr>
          <a:lstStyle/>
          <a:p>
            <a:r>
              <a:rPr lang="fr-FR"/>
              <a:t>2/ Actualités multi-secteurs</a:t>
            </a:r>
          </a:p>
        </p:txBody>
      </p:sp>
      <p:sp>
        <p:nvSpPr>
          <p:cNvPr id="3" name="Content Placeholder 2">
            <a:extLst>
              <a:ext uri="{FF2B5EF4-FFF2-40B4-BE49-F238E27FC236}">
                <a16:creationId xmlns:a16="http://schemas.microsoft.com/office/drawing/2014/main" id="{08AD2F13-77A2-4FB2-99DB-D765466958C6}"/>
              </a:ext>
            </a:extLst>
          </p:cNvPr>
          <p:cNvSpPr>
            <a:spLocks noGrp="1"/>
          </p:cNvSpPr>
          <p:nvPr>
            <p:ph idx="1"/>
          </p:nvPr>
        </p:nvSpPr>
        <p:spPr>
          <a:xfrm>
            <a:off x="276138" y="993011"/>
            <a:ext cx="11132760" cy="5725030"/>
          </a:xfrm>
        </p:spPr>
        <p:txBody>
          <a:bodyPr>
            <a:normAutofit fontScale="25000" lnSpcReduction="20000"/>
          </a:bodyPr>
          <a:lstStyle/>
          <a:p>
            <a:pPr marL="0" indent="0">
              <a:buNone/>
            </a:pPr>
            <a:br>
              <a:rPr lang="fr-FR" sz="5600" dirty="0"/>
            </a:br>
            <a:r>
              <a:rPr lang="fr-FR" sz="5600" b="0" i="0" dirty="0">
                <a:effectLst/>
                <a:latin typeface="-apple-system"/>
              </a:rPr>
              <a:t>👉  La Commission d’enquête parlementaire sur « les raisons de la perte de souveraineté et d’indépendance énergétique de la France » a publié son rapport de conclusion. Ce rapport est à considérer avec un certain recul car il s'agit d'un document politique et non d'un consensus scientifique.</a:t>
            </a:r>
            <a:br>
              <a:rPr lang="fr-FR" sz="5600" dirty="0"/>
            </a:br>
            <a:r>
              <a:rPr lang="fr-FR" sz="5600" b="0" i="0" dirty="0">
                <a:effectLst/>
                <a:latin typeface="-apple-system"/>
              </a:rPr>
              <a:t>📄  </a:t>
            </a:r>
            <a:r>
              <a:rPr lang="fr-FR" sz="5600" i="0" dirty="0">
                <a:effectLst/>
                <a:latin typeface="-apple-system"/>
                <a:hlinkClick r:id="rId2"/>
              </a:rPr>
              <a:t>https://lnkd.in/ejtdXkGh</a:t>
            </a:r>
            <a:br>
              <a:rPr lang="fr-FR" sz="5600" dirty="0"/>
            </a:br>
            <a:br>
              <a:rPr lang="fr-FR" sz="5600" dirty="0"/>
            </a:br>
            <a:br>
              <a:rPr lang="fr-FR" sz="5600" dirty="0"/>
            </a:br>
            <a:r>
              <a:rPr lang="fr-FR" sz="5600" b="0" i="0" dirty="0">
                <a:effectLst/>
                <a:latin typeface="-apple-system"/>
              </a:rPr>
              <a:t>👉  Les grands producteurs de pétrole réunis au sein de </a:t>
            </a:r>
            <a:r>
              <a:rPr lang="fr-FR" sz="5600" b="0" i="0" dirty="0" err="1">
                <a:effectLst/>
                <a:latin typeface="-apple-system"/>
              </a:rPr>
              <a:t>l’Opep</a:t>
            </a:r>
            <a:r>
              <a:rPr lang="fr-FR" sz="5600" b="0" i="0" dirty="0">
                <a:effectLst/>
                <a:latin typeface="-apple-system"/>
              </a:rPr>
              <a:t>+ ont annoncé une baisse de leur production, annonce qui a eu pour conséquence la remontée des prix du pétrole. </a:t>
            </a:r>
            <a:br>
              <a:rPr lang="fr-FR" sz="5600" dirty="0"/>
            </a:br>
            <a:r>
              <a:rPr lang="fr-FR" sz="5600" b="0" i="0" dirty="0">
                <a:effectLst/>
                <a:latin typeface="-apple-system"/>
              </a:rPr>
              <a:t>📄   </a:t>
            </a:r>
            <a:r>
              <a:rPr lang="fr-FR" sz="5600" i="0" dirty="0">
                <a:effectLst/>
                <a:latin typeface="-apple-system"/>
                <a:hlinkClick r:id="rId3"/>
              </a:rPr>
              <a:t>https://lnkd.in/ezuZH27D</a:t>
            </a:r>
            <a:br>
              <a:rPr lang="fr-FR" sz="5600" dirty="0"/>
            </a:br>
            <a:br>
              <a:rPr lang="fr-FR" sz="5600" dirty="0"/>
            </a:br>
            <a:r>
              <a:rPr lang="fr-FR" sz="5600" b="0" i="0" dirty="0">
                <a:effectLst/>
                <a:latin typeface="-apple-system"/>
              </a:rPr>
              <a:t>👉  La proposition de loi contre le « démantèlement » d’EDF, portée par le groupe socialiste, a été revue par les Sénateurs. Ceux-ci ont amendé le texte pour écarter toute « nationalisation » de la société, en remplaçant cet objectif par celui d’une détention par l’Etat de 100% du capital d’EDF S.A.</a:t>
            </a:r>
            <a:br>
              <a:rPr lang="fr-FR" sz="5600" dirty="0"/>
            </a:br>
            <a:r>
              <a:rPr lang="fr-FR" sz="5600" b="0" i="0" dirty="0">
                <a:effectLst/>
                <a:latin typeface="-apple-system"/>
              </a:rPr>
              <a:t>📄  </a:t>
            </a:r>
            <a:r>
              <a:rPr lang="fr-FR" sz="5600" i="0" dirty="0">
                <a:effectLst/>
                <a:latin typeface="-apple-system"/>
                <a:hlinkClick r:id="rId4"/>
              </a:rPr>
              <a:t>https://lnkd.in/eqjKuRgv</a:t>
            </a:r>
            <a:br>
              <a:rPr lang="fr-FR" sz="5600" dirty="0"/>
            </a:br>
            <a:br>
              <a:rPr lang="fr-FR" sz="5600" dirty="0"/>
            </a:br>
            <a:r>
              <a:rPr lang="fr-FR" sz="5600" b="0" i="0" dirty="0">
                <a:effectLst/>
                <a:latin typeface="-apple-system"/>
              </a:rPr>
              <a:t>👉  La production d’acier décarboné grâce à l’hydrogène vert se développe en Suède avec plus de 500 tonnes déjà produites par l’entreprise </a:t>
            </a:r>
            <a:r>
              <a:rPr lang="fr-FR" sz="5600" b="0" i="0" dirty="0" err="1">
                <a:effectLst/>
                <a:latin typeface="-apple-system"/>
              </a:rPr>
              <a:t>Hybrit</a:t>
            </a:r>
            <a:r>
              <a:rPr lang="fr-FR" sz="5600" b="0" i="0" dirty="0">
                <a:effectLst/>
                <a:latin typeface="-apple-system"/>
              </a:rPr>
              <a:t>.</a:t>
            </a:r>
            <a:br>
              <a:rPr lang="fr-FR" sz="5600" dirty="0"/>
            </a:br>
            <a:r>
              <a:rPr lang="fr-FR" sz="5600" b="0" i="0" dirty="0">
                <a:effectLst/>
                <a:latin typeface="-apple-system"/>
              </a:rPr>
              <a:t>📄   </a:t>
            </a:r>
            <a:r>
              <a:rPr lang="fr-FR" sz="5600" i="0" dirty="0">
                <a:effectLst/>
                <a:latin typeface="-apple-system"/>
                <a:hlinkClick r:id="rId5"/>
              </a:rPr>
              <a:t>https://lnkd.in/ezi3UC_X</a:t>
            </a:r>
            <a:br>
              <a:rPr lang="fr-FR" sz="5600" dirty="0"/>
            </a:br>
            <a:br>
              <a:rPr lang="fr-FR" sz="5600" dirty="0"/>
            </a:br>
            <a:r>
              <a:rPr lang="fr-FR" sz="5600" b="0" i="0" dirty="0">
                <a:effectLst/>
                <a:latin typeface="-apple-system"/>
              </a:rPr>
              <a:t>👉  Le nombre de centrales à charbon en exploitation dans le monde a diminué en 2022. Toutefois, cette tendance n’est pas vérifiée en Chine. Or, pour respecter la trajectoire climatique de l’Accord de Paris, il faudrait arrêter toutes les centrales d’ici 2040 et cesser dès maintenant la construction de nouvelles capacités. </a:t>
            </a:r>
            <a:br>
              <a:rPr lang="fr-FR" sz="5600" dirty="0"/>
            </a:br>
            <a:r>
              <a:rPr lang="fr-FR" sz="5600" b="0" i="0" dirty="0">
                <a:effectLst/>
                <a:latin typeface="-apple-system"/>
              </a:rPr>
              <a:t>📄   </a:t>
            </a:r>
            <a:r>
              <a:rPr lang="fr-FR" sz="5600" i="0" dirty="0">
                <a:effectLst/>
                <a:latin typeface="-apple-system"/>
                <a:hlinkClick r:id="rId6"/>
              </a:rPr>
              <a:t>https://lnkd.in/eKx7UEED</a:t>
            </a:r>
            <a:br>
              <a:rPr lang="fr-FR" sz="5600" dirty="0"/>
            </a:br>
            <a:br>
              <a:rPr lang="fr-FR" sz="5600" dirty="0"/>
            </a:br>
            <a:r>
              <a:rPr lang="fr-FR" sz="5600" b="0" i="0" dirty="0">
                <a:effectLst/>
                <a:latin typeface="-apple-system"/>
              </a:rPr>
              <a:t>👉   Les émissions de gaz à effet de serre en France auraient baissé de 2,5% en 2022, selon le </a:t>
            </a:r>
            <a:r>
              <a:rPr lang="fr-FR" sz="5600" b="0" i="0" dirty="0" err="1">
                <a:effectLst/>
                <a:latin typeface="-apple-system"/>
              </a:rPr>
              <a:t>Citepa</a:t>
            </a:r>
            <a:r>
              <a:rPr lang="fr-FR" sz="5600" b="0" i="0" dirty="0">
                <a:effectLst/>
                <a:latin typeface="-apple-system"/>
              </a:rPr>
              <a:t>. Mais certains secteurs ont augmenté leurs émissions, comme la production d’énergie (+8%) du fait de la sollicitation de centrales à gaz, et les transports (+2%) avec une augmentation du trafic routier et aérien. </a:t>
            </a:r>
            <a:br>
              <a:rPr lang="fr-FR" sz="5600" dirty="0"/>
            </a:br>
            <a:r>
              <a:rPr lang="fr-FR" sz="5600" b="0" i="0" dirty="0">
                <a:effectLst/>
                <a:latin typeface="-apple-system"/>
              </a:rPr>
              <a:t>📄   </a:t>
            </a:r>
            <a:r>
              <a:rPr lang="fr-FR" sz="5600" i="0" dirty="0">
                <a:effectLst/>
                <a:latin typeface="-apple-system"/>
                <a:hlinkClick r:id="rId7"/>
              </a:rPr>
              <a:t>https://lnkd.in/eJzD2AHr</a:t>
            </a:r>
            <a:br>
              <a:rPr lang="fr-FR" sz="5600" dirty="0"/>
            </a:br>
            <a:br>
              <a:rPr lang="fr-FR" sz="5600" dirty="0"/>
            </a:br>
            <a:r>
              <a:rPr lang="fr-FR" sz="5600" b="0" i="0" dirty="0">
                <a:effectLst/>
                <a:latin typeface="-apple-system"/>
              </a:rPr>
              <a:t>👉 La décision finale d’investissement pour le futur parc éolien en mer des îles d’Yeu et de Noirmoutier a été actée : les premières phases de construction démarreront donc cet été. D’une puissance d’environ 500 MW, ce parc devrait être mis en service à l’horizon 2025. </a:t>
            </a:r>
            <a:br>
              <a:rPr lang="fr-FR" sz="5600" dirty="0"/>
            </a:br>
            <a:r>
              <a:rPr lang="fr-FR" sz="5600" b="0" i="0" dirty="0">
                <a:effectLst/>
                <a:latin typeface="-apple-system"/>
              </a:rPr>
              <a:t>📄  </a:t>
            </a:r>
            <a:r>
              <a:rPr lang="fr-FR" sz="5600" i="0" dirty="0">
                <a:effectLst/>
                <a:latin typeface="-apple-system"/>
                <a:hlinkClick r:id="rId8"/>
              </a:rPr>
              <a:t>https://lnkd.in/e7X29hTW</a:t>
            </a:r>
            <a:br>
              <a:rPr lang="fr-FR" dirty="0"/>
            </a:br>
            <a:endParaRPr lang="fr-FR" dirty="0"/>
          </a:p>
          <a:p>
            <a:pPr marL="0" indent="0">
              <a:buNone/>
            </a:pPr>
            <a:endParaRPr lang="fr-FR" dirty="0"/>
          </a:p>
          <a:p>
            <a:pPr marL="0" indent="0">
              <a:buNone/>
            </a:pPr>
            <a:r>
              <a:rPr lang="fr-FR" sz="6400" dirty="0"/>
              <a:t>https://www.linkedin.com/feed/update/urn:li:activity:7051078854215364609</a:t>
            </a:r>
          </a:p>
          <a:p>
            <a:pPr marL="0" indent="0">
              <a:buNone/>
            </a:pPr>
            <a:r>
              <a:rPr lang="fr-FR" sz="6400" dirty="0"/>
              <a:t>Suivez Avenirs Energétiques! https://www.linkedin.com/company/avenirs-energetiques/</a:t>
            </a:r>
          </a:p>
        </p:txBody>
      </p:sp>
      <p:pic>
        <p:nvPicPr>
          <p:cNvPr id="4" name="Image 5">
            <a:extLst>
              <a:ext uri="{FF2B5EF4-FFF2-40B4-BE49-F238E27FC236}">
                <a16:creationId xmlns:a16="http://schemas.microsoft.com/office/drawing/2014/main" id="{33A05FD6-5884-C29E-77BC-6FD1BEC7CA37}"/>
              </a:ext>
            </a:extLst>
          </p:cNvPr>
          <p:cNvPicPr>
            <a:picLocks noChangeAspect="1"/>
          </p:cNvPicPr>
          <p:nvPr/>
        </p:nvPicPr>
        <p:blipFill>
          <a:blip r:embed="rId9"/>
          <a:stretch>
            <a:fillRect/>
          </a:stretch>
        </p:blipFill>
        <p:spPr>
          <a:xfrm>
            <a:off x="11235876" y="6306073"/>
            <a:ext cx="412712" cy="411968"/>
          </a:xfrm>
          <a:prstGeom prst="rect">
            <a:avLst/>
          </a:prstGeom>
        </p:spPr>
      </p:pic>
    </p:spTree>
    <p:extLst>
      <p:ext uri="{BB962C8B-B14F-4D97-AF65-F5344CB8AC3E}">
        <p14:creationId xmlns:p14="http://schemas.microsoft.com/office/powerpoint/2010/main" val="2401617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649BB-3839-4E09-F3D3-99A844552D52}"/>
              </a:ext>
            </a:extLst>
          </p:cNvPr>
          <p:cNvSpPr>
            <a:spLocks noGrp="1"/>
          </p:cNvSpPr>
          <p:nvPr>
            <p:ph type="title"/>
          </p:nvPr>
        </p:nvSpPr>
        <p:spPr>
          <a:xfrm>
            <a:off x="356938" y="162845"/>
            <a:ext cx="10515601" cy="1631791"/>
          </a:xfrm>
        </p:spPr>
        <p:txBody>
          <a:bodyPr>
            <a:normAutofit fontScale="90000"/>
          </a:bodyPr>
          <a:lstStyle/>
          <a:p>
            <a:r>
              <a:rPr lang="fr-FR" dirty="0"/>
              <a:t>La Commission de régulation de l’énergie vous présente son étude sur l’avenir des infrastructures gazières en France.</a:t>
            </a:r>
          </a:p>
        </p:txBody>
      </p:sp>
      <p:sp>
        <p:nvSpPr>
          <p:cNvPr id="3" name="Content Placeholder 2">
            <a:extLst>
              <a:ext uri="{FF2B5EF4-FFF2-40B4-BE49-F238E27FC236}">
                <a16:creationId xmlns:a16="http://schemas.microsoft.com/office/drawing/2014/main" id="{738C7B19-35DF-6694-E7D0-20BBA2CEA307}"/>
              </a:ext>
            </a:extLst>
          </p:cNvPr>
          <p:cNvSpPr>
            <a:spLocks noGrp="1"/>
          </p:cNvSpPr>
          <p:nvPr>
            <p:ph idx="1"/>
          </p:nvPr>
        </p:nvSpPr>
        <p:spPr>
          <a:xfrm>
            <a:off x="356938" y="2331320"/>
            <a:ext cx="10972800" cy="3529231"/>
          </a:xfrm>
        </p:spPr>
        <p:txBody>
          <a:bodyPr>
            <a:noAutofit/>
          </a:bodyPr>
          <a:lstStyle/>
          <a:p>
            <a:pPr marL="0" indent="0">
              <a:buNone/>
            </a:pPr>
            <a:r>
              <a:rPr lang="fr-FR" sz="2400" dirty="0"/>
              <a:t>Son objectif : détailler l’évolution des infrastructures gazières selon 3 scénarii de consommation &amp; de production de gaz décarboné d’ici 2030, puis 2050.</a:t>
            </a:r>
          </a:p>
          <a:p>
            <a:pPr marL="0" indent="0">
              <a:buNone/>
            </a:pPr>
            <a:endParaRPr lang="fr-FR" sz="2400" dirty="0"/>
          </a:p>
          <a:p>
            <a:pPr marL="0" indent="0">
              <a:buNone/>
            </a:pPr>
            <a:r>
              <a:rPr lang="fr-FR" sz="2400" dirty="0"/>
              <a:t>Dans cette étude, nous avons fait un choix fort : présenter un scénario 100% gaz vert à horizon 2050, ce qui nous permettrait d’arrêter définitivement la consommation de gaz fossile en 2050, tout en assurant la souveraineté énergétique française. </a:t>
            </a:r>
          </a:p>
          <a:p>
            <a:pPr marL="0" indent="0">
              <a:buNone/>
            </a:pPr>
            <a:r>
              <a:rPr lang="fr-FR" sz="2400" dirty="0"/>
              <a:t> </a:t>
            </a:r>
          </a:p>
          <a:p>
            <a:pPr marL="0" indent="0">
              <a:buNone/>
            </a:pPr>
            <a:r>
              <a:rPr lang="fr-FR" sz="2400" dirty="0"/>
              <a:t>https://www.cre.fr/Actualites/la-cre-publie-son-rapport-sur-l-avenir-des-infrastructures-gazieres</a:t>
            </a:r>
          </a:p>
          <a:p>
            <a:pPr marL="0" indent="0">
              <a:buNone/>
            </a:pPr>
            <a:endParaRPr lang="fr-FR" sz="2400" dirty="0"/>
          </a:p>
        </p:txBody>
      </p:sp>
    </p:spTree>
    <p:extLst>
      <p:ext uri="{BB962C8B-B14F-4D97-AF65-F5344CB8AC3E}">
        <p14:creationId xmlns:p14="http://schemas.microsoft.com/office/powerpoint/2010/main" val="3588259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AA2C-E890-4F4C-CC27-77455C299E7D}"/>
              </a:ext>
            </a:extLst>
          </p:cNvPr>
          <p:cNvSpPr>
            <a:spLocks noGrp="1"/>
          </p:cNvSpPr>
          <p:nvPr>
            <p:ph type="title"/>
          </p:nvPr>
        </p:nvSpPr>
        <p:spPr>
          <a:xfrm>
            <a:off x="276138" y="416125"/>
            <a:ext cx="10515601" cy="384721"/>
          </a:xfrm>
        </p:spPr>
        <p:txBody>
          <a:bodyPr>
            <a:normAutofit fontScale="90000"/>
          </a:bodyPr>
          <a:lstStyle/>
          <a:p>
            <a:r>
              <a:rPr lang="fr-FR" dirty="0"/>
              <a:t>3/ Actualités Commission Energies</a:t>
            </a:r>
          </a:p>
        </p:txBody>
      </p:sp>
      <p:sp>
        <p:nvSpPr>
          <p:cNvPr id="3" name="Content Placeholder 2">
            <a:extLst>
              <a:ext uri="{FF2B5EF4-FFF2-40B4-BE49-F238E27FC236}">
                <a16:creationId xmlns:a16="http://schemas.microsoft.com/office/drawing/2014/main" id="{08AD2F13-77A2-4FB2-99DB-D765466958C6}"/>
              </a:ext>
            </a:extLst>
          </p:cNvPr>
          <p:cNvSpPr>
            <a:spLocks noGrp="1"/>
          </p:cNvSpPr>
          <p:nvPr>
            <p:ph idx="1"/>
          </p:nvPr>
        </p:nvSpPr>
        <p:spPr>
          <a:xfrm>
            <a:off x="609600" y="1128772"/>
            <a:ext cx="10972800" cy="2868050"/>
          </a:xfrm>
        </p:spPr>
        <p:txBody>
          <a:bodyPr>
            <a:normAutofit/>
          </a:bodyPr>
          <a:lstStyle/>
          <a:p>
            <a:pPr>
              <a:buFontTx/>
              <a:buChar char="-"/>
            </a:pPr>
            <a:r>
              <a:rPr lang="fr-FR" b="1" dirty="0">
                <a:solidFill>
                  <a:srgbClr val="4D5156"/>
                </a:solidFill>
                <a:latin typeface="arial" panose="020B0604020202020204" pitchFamily="34" charset="0"/>
              </a:rPr>
              <a:t>Partenariat / Université de Strasbourg </a:t>
            </a:r>
            <a:r>
              <a:rPr lang="fr-FR" dirty="0">
                <a:solidFill>
                  <a:srgbClr val="4D5156"/>
                </a:solidFill>
                <a:latin typeface="arial" panose="020B0604020202020204" pitchFamily="34" charset="0"/>
              </a:rPr>
              <a:t>/ Master Droit et gestion des énergies et du développement durable: partenariat voté à l'unanimité par le Conseil de Faculté </a:t>
            </a:r>
          </a:p>
          <a:p>
            <a:pPr>
              <a:buFontTx/>
              <a:buChar char="-"/>
            </a:pPr>
            <a:r>
              <a:rPr lang="fr-FR" b="1" dirty="0">
                <a:solidFill>
                  <a:srgbClr val="4D5156"/>
                </a:solidFill>
                <a:latin typeface="arial" panose="020B0604020202020204" pitchFamily="34" charset="0"/>
              </a:rPr>
              <a:t>Augmentation des adhérents à la Commission</a:t>
            </a:r>
            <a:r>
              <a:rPr lang="fr-FR" dirty="0">
                <a:solidFill>
                  <a:srgbClr val="4D5156"/>
                </a:solidFill>
                <a:latin typeface="arial" panose="020B0604020202020204" pitchFamily="34" charset="0"/>
              </a:rPr>
              <a:t>: 91 membres</a:t>
            </a:r>
          </a:p>
          <a:p>
            <a:pPr marL="0" indent="0">
              <a:buNone/>
            </a:pPr>
            <a:r>
              <a:rPr lang="fr-FR" dirty="0">
                <a:solidFill>
                  <a:srgbClr val="4D5156"/>
                </a:solidFill>
                <a:latin typeface="arial" panose="020B0604020202020204" pitchFamily="34" charset="0"/>
              </a:rPr>
              <a:t>Ne pas oublier de renouveler votre adhésion AFJE 2023!</a:t>
            </a:r>
          </a:p>
          <a:p>
            <a:pPr>
              <a:buFontTx/>
              <a:buChar char="-"/>
            </a:pPr>
            <a:r>
              <a:rPr lang="fr-FR" b="1" dirty="0">
                <a:solidFill>
                  <a:srgbClr val="4D5156"/>
                </a:solidFill>
                <a:latin typeface="arial" panose="020B0604020202020204" pitchFamily="34" charset="0"/>
              </a:rPr>
              <a:t>JEM n°44 / Mars 2023: dossier Energies </a:t>
            </a:r>
          </a:p>
          <a:p>
            <a:pPr marL="0" indent="0">
              <a:buNone/>
            </a:pPr>
            <a:endParaRPr lang="fr-FR" dirty="0"/>
          </a:p>
        </p:txBody>
      </p:sp>
      <p:pic>
        <p:nvPicPr>
          <p:cNvPr id="4" name="Image 5">
            <a:extLst>
              <a:ext uri="{FF2B5EF4-FFF2-40B4-BE49-F238E27FC236}">
                <a16:creationId xmlns:a16="http://schemas.microsoft.com/office/drawing/2014/main" id="{33A05FD6-5884-C29E-77BC-6FD1BEC7CA37}"/>
              </a:ext>
            </a:extLst>
          </p:cNvPr>
          <p:cNvPicPr>
            <a:picLocks noChangeAspect="1"/>
          </p:cNvPicPr>
          <p:nvPr/>
        </p:nvPicPr>
        <p:blipFill>
          <a:blip r:embed="rId3"/>
          <a:stretch>
            <a:fillRect/>
          </a:stretch>
        </p:blipFill>
        <p:spPr>
          <a:xfrm>
            <a:off x="11235876" y="6306073"/>
            <a:ext cx="412712" cy="411968"/>
          </a:xfrm>
          <a:prstGeom prst="rect">
            <a:avLst/>
          </a:prstGeom>
        </p:spPr>
      </p:pic>
      <p:pic>
        <p:nvPicPr>
          <p:cNvPr id="6" name="Picture 5">
            <a:extLst>
              <a:ext uri="{FF2B5EF4-FFF2-40B4-BE49-F238E27FC236}">
                <a16:creationId xmlns:a16="http://schemas.microsoft.com/office/drawing/2014/main" id="{47401E5E-FAE5-EF7A-A8EC-56B1A07D6D10}"/>
              </a:ext>
            </a:extLst>
          </p:cNvPr>
          <p:cNvPicPr>
            <a:picLocks noChangeAspect="1"/>
          </p:cNvPicPr>
          <p:nvPr/>
        </p:nvPicPr>
        <p:blipFill>
          <a:blip r:embed="rId4"/>
          <a:stretch>
            <a:fillRect/>
          </a:stretch>
        </p:blipFill>
        <p:spPr>
          <a:xfrm>
            <a:off x="6234169" y="4188423"/>
            <a:ext cx="4403555" cy="2279948"/>
          </a:xfrm>
          <a:prstGeom prst="rect">
            <a:avLst/>
          </a:prstGeom>
        </p:spPr>
      </p:pic>
      <p:pic>
        <p:nvPicPr>
          <p:cNvPr id="8" name="Picture 7">
            <a:extLst>
              <a:ext uri="{FF2B5EF4-FFF2-40B4-BE49-F238E27FC236}">
                <a16:creationId xmlns:a16="http://schemas.microsoft.com/office/drawing/2014/main" id="{9A08123F-E04A-0FA4-D214-B578A803BAFC}"/>
              </a:ext>
            </a:extLst>
          </p:cNvPr>
          <p:cNvPicPr>
            <a:picLocks noChangeAspect="1"/>
          </p:cNvPicPr>
          <p:nvPr/>
        </p:nvPicPr>
        <p:blipFill>
          <a:blip r:embed="rId5"/>
          <a:stretch>
            <a:fillRect/>
          </a:stretch>
        </p:blipFill>
        <p:spPr>
          <a:xfrm>
            <a:off x="694131" y="4035445"/>
            <a:ext cx="3493975" cy="2594536"/>
          </a:xfrm>
          <a:prstGeom prst="rect">
            <a:avLst/>
          </a:prstGeom>
        </p:spPr>
      </p:pic>
    </p:spTree>
    <p:extLst>
      <p:ext uri="{BB962C8B-B14F-4D97-AF65-F5344CB8AC3E}">
        <p14:creationId xmlns:p14="http://schemas.microsoft.com/office/powerpoint/2010/main" val="2448277123"/>
      </p:ext>
    </p:extLst>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1265</Words>
  <Application>Microsoft Office PowerPoint</Application>
  <PresentationFormat>Widescreen</PresentationFormat>
  <Paragraphs>34</Paragraphs>
  <Slides>6</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-apple-system</vt:lpstr>
      <vt:lpstr>arial</vt:lpstr>
      <vt:lpstr>arial</vt:lpstr>
      <vt:lpstr>Calibri</vt:lpstr>
      <vt:lpstr>Calibri Light</vt:lpstr>
      <vt:lpstr>Futura Md BT</vt:lpstr>
      <vt:lpstr>Replica-Bold</vt:lpstr>
      <vt:lpstr>Replica-Light</vt:lpstr>
      <vt:lpstr>1_Thème Office</vt:lpstr>
      <vt:lpstr>PowerPoint Presentation</vt:lpstr>
      <vt:lpstr>PowerPoint Presentation</vt:lpstr>
      <vt:lpstr>1/ Présentation de M. Michaël VARESCON, Responsable de Pôles droit hydraulique, nucléaire et thermique au sein de la Direction Juridique Energies d’EDF </vt:lpstr>
      <vt:lpstr>2/ Actualités multi-secteurs</vt:lpstr>
      <vt:lpstr>La Commission de régulation de l’énergie vous présente son étude sur l’avenir des infrastructures gazières en France.</vt:lpstr>
      <vt:lpstr>3/ Actualités Commission Energies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Résultats du sondage (1/2)</dc:title>
  <dc:creator>LEMAIRE Thierry</dc:creator>
  <cp:lastModifiedBy>Nicolas Smadja</cp:lastModifiedBy>
  <cp:revision>1</cp:revision>
  <dcterms:created xsi:type="dcterms:W3CDTF">2023-02-19T19:07:14Z</dcterms:created>
  <dcterms:modified xsi:type="dcterms:W3CDTF">2023-04-16T20:48:06Z</dcterms:modified>
</cp:coreProperties>
</file>